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449" autoAdjust="0"/>
  </p:normalViewPr>
  <p:slideViewPr>
    <p:cSldViewPr>
      <p:cViewPr varScale="1">
        <p:scale>
          <a:sx n="82" d="100"/>
          <a:sy n="82" d="100"/>
        </p:scale>
        <p:origin x="-4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noProof="0" dirty="0" smtClean="0"/>
              <a:t>Use multiple</a:t>
            </a:r>
            <a:r>
              <a:rPr lang="cs-CZ" baseline="0" noProof="0" dirty="0" smtClean="0"/>
              <a:t> points, if necessary.</a:t>
            </a:r>
            <a:endParaRPr lang="cs-CZ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noProof="0" dirty="0" smtClean="0"/>
              <a:t>Use brief bullets and discuss</a:t>
            </a:r>
            <a:r>
              <a:rPr lang="cs-CZ" baseline="0" noProof="0" dirty="0" smtClean="0"/>
              <a:t> details verbally.</a:t>
            </a:r>
            <a:endParaRPr lang="cs-CZ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FADA7-12A5-4168-87FD-0A7BA931419B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C5A2C-8CF9-418C-929E-59F23F70E5F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9BAF-DF50-49A9-A24B-E772F34D4EE8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29F9C-0FE7-4725-BBF1-3A439DEFF6B8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92ABE-290F-4556-9BE6-EA283C4356C3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137221-B4EC-499E-8F13-52A4FCD99E36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6F042D-FBEA-40C8-ACF1-388DE857BC66}" type="datetime1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8/21/2012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Doporučení strategie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600" kern="1200" noProof="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rPr>
              <a:t>Nápady pro přítomnost i budoucnost</a:t>
            </a:r>
            <a:endParaRPr lang="cs-CZ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Formulace vize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Stanovte vizi a dlouhodobý cíl.</a:t>
            </a:r>
            <a:endParaRPr lang="cs-CZ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Plán a cíl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Stanovte požadovaný plán.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Stanovte požadovaný cíl.</a:t>
            </a:r>
            <a:endParaRPr lang="cs-CZ" noProof="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Dnešní situace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Shrnutí aktuální situace</a:t>
            </a:r>
            <a:endParaRPr lang="cs-CZ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Jak jsme toho dosáhli?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Sdělte příslušné informace o minulosti.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Sdělte původní předpoklady, které již neplatí.</a:t>
            </a:r>
            <a:endParaRPr lang="cs-CZ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Dostupné možnosti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Stanovte</a:t>
            </a:r>
            <a:r>
              <a:rPr lang="cs-CZ" noProof="0" dirty="0" smtClean="0"/>
              <a:t> </a:t>
            </a:r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strategie.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Uveďte jejich výhody a nevýhody.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Určete náklady každé možnosti.</a:t>
            </a:r>
            <a:endParaRPr lang="cs-CZ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Doporučení</a:t>
            </a:r>
            <a:endParaRPr lang="cs-CZ" noProof="0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Doporučte jednu nebo několik strategií.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Proveďte shrnutí výsledků při předpokládaném průběhu.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Navrhněte další postup.</a:t>
            </a:r>
            <a:endParaRPr lang="cs-CZ" noProof="0" dirty="0" smtClean="0"/>
          </a:p>
          <a:p>
            <a:r>
              <a:rPr lang="cs-CZ" sz="3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Určete jednotlivé akce.</a:t>
            </a:r>
            <a:endParaRPr lang="cs-CZ" noProof="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commStrat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08E547A-0141-40B3-B7A0-F2CDDCB0B0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RecommStrat</Template>
  <TotalTime>0</TotalTime>
  <Words>110</Words>
  <Application>Microsoft Office PowerPoint</Application>
  <PresentationFormat>Předvádění na obrazovce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RecommStrat</vt:lpstr>
      <vt:lpstr>Doporučení strategie</vt:lpstr>
      <vt:lpstr>Formulace vize</vt:lpstr>
      <vt:lpstr>Plán a cíl</vt:lpstr>
      <vt:lpstr>Dnešní situace</vt:lpstr>
      <vt:lpstr>Jak jsme toho dosáhli?</vt:lpstr>
      <vt:lpstr>Dostupné možnosti</vt:lpstr>
      <vt:lpstr>Doporučení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2012-08-21T06:39:13Z</dcterms:created>
  <dcterms:modified xsi:type="dcterms:W3CDTF">2012-08-21T06:39:25Z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