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3" autoAdjust="0"/>
  </p:normalViewPr>
  <p:slideViewPr>
    <p:cSldViewPr>
      <p:cViewPr varScale="1">
        <p:scale>
          <a:sx n="91" d="100"/>
          <a:sy n="91" d="100"/>
        </p:scale>
        <p:origin x="-4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8287AA-0D99-42CE-A71B-10FA9908BBF8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167DB-EFF0-400D-96A1-6799F871DE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17431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5/19/2011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 latinLnBrk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5/19/2011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5/19/2011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5/19/2011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5/19/2011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lt"/>
                <a:cs typeface="+mn-lt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lt"/>
                <a:cs typeface="+mn-lt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Klepnutím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CFA480D-CB17-4C49-BB2A-C7514E1C7CEA}" type="datetimeFigureOut">
              <a:rPr lang="en-US" smtClean="0"/>
              <a:pPr/>
              <a:t>5/19/2011</a:t>
            </a:fld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r"/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>
              <a:defRPr sz="1600" baseline="0">
                <a:solidFill>
                  <a:schemeClr val="tx2"/>
                </a:solidFill>
              </a:defRPr>
            </a:lvl1pPr>
          </a:lstStyle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sz="1600" baseline="0" dirty="0">
              <a:solidFill>
                <a:schemeClr val="tx2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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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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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noProof="0" dirty="0" smtClean="0"/>
              <a:t>Obecná prezentace</a:t>
            </a:r>
            <a:endParaRPr lang="cs-CZ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noProof="0" smtClean="0"/>
              <a:t>Jméno</a:t>
            </a:r>
            <a:endParaRPr lang="cs-CZ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smtClean="0"/>
              <a:t>Úvod</a:t>
            </a:r>
            <a:endParaRPr lang="cs-CZ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noProof="0" smtClean="0"/>
              <a:t>Uveďte účel diskuse.</a:t>
            </a:r>
          </a:p>
          <a:p>
            <a:r>
              <a:rPr lang="cs-CZ" noProof="0" smtClean="0"/>
              <a:t>Identifikujte se.</a:t>
            </a:r>
            <a:endParaRPr lang="cs-CZ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smtClean="0"/>
              <a:t>Diskusní témata</a:t>
            </a:r>
            <a:endParaRPr lang="cs-CZ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noProof="0" smtClean="0"/>
              <a:t>Uveďte hlavní myšlenky, o kterých budete hovořit.</a:t>
            </a:r>
            <a:endParaRPr lang="cs-CZ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smtClean="0"/>
              <a:t>První téma</a:t>
            </a:r>
            <a:endParaRPr lang="cs-CZ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noProof="0" smtClean="0"/>
              <a:t>Podrobnosti o tomto tématu</a:t>
            </a:r>
          </a:p>
          <a:p>
            <a:r>
              <a:rPr lang="cs-CZ" noProof="0" smtClean="0"/>
              <a:t>Pomocné informace a příklady</a:t>
            </a:r>
          </a:p>
          <a:p>
            <a:r>
              <a:rPr lang="cs-CZ" noProof="0" smtClean="0"/>
              <a:t>Jak dané téma souvisí s posluchači</a:t>
            </a:r>
            <a:endParaRPr lang="cs-CZ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smtClean="0"/>
              <a:t>Druhé téma</a:t>
            </a:r>
            <a:endParaRPr lang="cs-CZ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noProof="0" smtClean="0"/>
              <a:t>Podrobnosti o tomto tématu</a:t>
            </a:r>
          </a:p>
          <a:p>
            <a:r>
              <a:rPr lang="cs-CZ" noProof="0" smtClean="0"/>
              <a:t>Pomocné informace a příklady</a:t>
            </a:r>
          </a:p>
          <a:p>
            <a:r>
              <a:rPr lang="cs-CZ" noProof="0" smtClean="0"/>
              <a:t>Jak dané téma souvisí s posluchači</a:t>
            </a:r>
            <a:endParaRPr lang="cs-CZ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smtClean="0"/>
              <a:t>Třetí téma</a:t>
            </a:r>
            <a:endParaRPr lang="cs-CZ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noProof="0" smtClean="0"/>
              <a:t>Podrobnosti o tomto tématu</a:t>
            </a:r>
          </a:p>
          <a:p>
            <a:r>
              <a:rPr lang="cs-CZ" noProof="0" smtClean="0"/>
              <a:t>Pomocné informace a příklady</a:t>
            </a:r>
          </a:p>
          <a:p>
            <a:r>
              <a:rPr lang="cs-CZ" noProof="0" smtClean="0"/>
              <a:t>Jak dané téma souvisí s posluchači</a:t>
            </a:r>
            <a:endParaRPr lang="cs-CZ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smtClean="0"/>
              <a:t>Realita</a:t>
            </a:r>
            <a:endParaRPr lang="cs-CZ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noProof="0" smtClean="0"/>
              <a:t>Uveďte jako příklad skutečnou historku.</a:t>
            </a:r>
          </a:p>
          <a:p>
            <a:r>
              <a:rPr lang="cs-CZ" noProof="0" smtClean="0"/>
              <a:t>Pokud je to vhodné, projevte porozumění se situací posluchačů.</a:t>
            </a:r>
            <a:endParaRPr lang="cs-CZ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noProof="0" smtClean="0"/>
              <a:t>Co to znamená</a:t>
            </a:r>
            <a:endParaRPr lang="cs-CZ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noProof="0" smtClean="0"/>
              <a:t>Doplňte působivé vyjádření, které shrne vaše pocity a postoj k danému tématu.</a:t>
            </a:r>
          </a:p>
          <a:p>
            <a:r>
              <a:rPr lang="cs-CZ" noProof="0" smtClean="0"/>
              <a:t>Shrňte klíčové body, které by si měli posluchači zapamatovat.</a:t>
            </a:r>
            <a:endParaRPr lang="cs-CZ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smtClean="0"/>
              <a:t>Další kroky</a:t>
            </a:r>
            <a:endParaRPr lang="cs-CZ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noProof="0" dirty="0" smtClean="0"/>
              <a:t>Shrňte akce vyžadované od posluchačů.</a:t>
            </a:r>
          </a:p>
          <a:p>
            <a:r>
              <a:rPr lang="cs-CZ" noProof="0" dirty="0" smtClean="0"/>
              <a:t>Shrňte případné akce, které jsou očekávány od vás.</a:t>
            </a:r>
            <a:endParaRPr lang="cs-CZ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neralPresentation_StarterText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tint val="100000"/>
                <a:shade val="42000"/>
                <a:hueMod val="100000"/>
                <a:satMod val="100000"/>
              </a:schemeClr>
              <a:schemeClr val="phClr">
                <a:tint val="4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12A3A41-1071-4D7E-ADFD-E0A4316129D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GeneralPresentation_StarterText</Template>
  <TotalTime>0</TotalTime>
  <Words>143</Words>
  <Application>Microsoft Office PowerPoint</Application>
  <PresentationFormat>Předvádění na obrazovce (4:3)</PresentationFormat>
  <Paragraphs>37</Paragraphs>
  <Slides>9</Slides>
  <Notes>9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GeneralPresentation_StarterText</vt:lpstr>
      <vt:lpstr>Obecná prezentace</vt:lpstr>
      <vt:lpstr>Úvod</vt:lpstr>
      <vt:lpstr>Diskusní témata</vt:lpstr>
      <vt:lpstr>První téma</vt:lpstr>
      <vt:lpstr>Druhé téma</vt:lpstr>
      <vt:lpstr>Třetí téma</vt:lpstr>
      <vt:lpstr>Realita</vt:lpstr>
      <vt:lpstr>Co to znamená</vt:lpstr>
      <vt:lpstr>Další kroky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2012-08-21T06:37:24Z</dcterms:created>
  <dcterms:modified xsi:type="dcterms:W3CDTF">2011-05-13T08:30:15Z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TC101079719990</vt:lpwstr>
  </property>
</Properties>
</file>