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94600" autoAdjust="0"/>
  </p:normalViewPr>
  <p:slideViewPr>
    <p:cSldViewPr showGuides="1">
      <p:cViewPr varScale="1">
        <p:scale>
          <a:sx n="97" d="100"/>
          <a:sy n="97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textu předlohy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BC2DD2-654F-4639-ABA1-B387F3A658AA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F1AF5F-CB6C-491E-A192-1DCF08A64B60}" type="slidenum">
              <a:rPr lang="cs-CZ"/>
              <a:pPr/>
              <a:t>1</a:t>
            </a:fld>
            <a:endParaRPr lang="cs-CZ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2D54B-80F4-467D-9E25-B263F0B6683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AC6A1-B58F-4007-909A-412BB26BBEFD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27781-97A2-48E7-AFD1-C5C5F895BA7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C1C139-AB78-4838-ABE8-53F11D2F399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9AE46-9705-4954-8528-4370B46D87A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AD4FC-8EC7-4C5F-A7C6-1DCAEEFDC50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F66F2-3038-4399-AED1-141977B42CD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19EA5-757B-4ED9-BC73-495DBC2DA21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AB7E3-E5D4-4EE8-B950-991895AA0F6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6661C-123E-4392-A8FF-1E0DF183A1E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2BB4D-9877-4C0D-BA0B-0407C0DBC46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DAAE6-58EF-4FAB-B787-DE8AAF400CC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nadpisů předlohy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textu předlohy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61CA6F-7D43-4965-9163-E8859C9FC7D7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0"/>
            <a:ext cx="1524000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858000" cy="1143000"/>
          </a:xfrm>
        </p:spPr>
        <p:txBody>
          <a:bodyPr/>
          <a:lstStyle/>
          <a:p>
            <a:r>
              <a:rPr lang="cs-CZ">
                <a:latin typeface="Arial Black" pitchFamily="34" charset="0"/>
              </a:rPr>
              <a:t>Tabulka násobení</a:t>
            </a:r>
          </a:p>
        </p:txBody>
      </p:sp>
      <p:graphicFrame>
        <p:nvGraphicFramePr>
          <p:cNvPr id="11595" name="Group 1355"/>
          <p:cNvGraphicFramePr>
            <a:graphicFrameLocks noGrp="1"/>
          </p:cNvGraphicFramePr>
          <p:nvPr>
            <p:ph type="tbl" idx="1"/>
          </p:nvPr>
        </p:nvGraphicFramePr>
        <p:xfrm>
          <a:off x="1828800" y="1371600"/>
          <a:ext cx="6845300" cy="5105402"/>
        </p:xfrm>
        <a:graphic>
          <a:graphicData uri="http://schemas.openxmlformats.org/drawingml/2006/table">
            <a:tbl>
              <a:tblPr/>
              <a:tblGrid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  <a:gridCol w="488950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x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21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27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33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21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49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63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77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27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63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81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99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33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55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77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99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110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121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132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96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108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120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132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144</a:t>
                      </a:r>
                      <a:endParaRPr kumimoji="0" lang="cs-C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1597" name="Group 1357" descr="Happy cartoon apple"/>
          <p:cNvGrpSpPr>
            <a:grpSpLocks noChangeAspect="1"/>
          </p:cNvGrpSpPr>
          <p:nvPr/>
        </p:nvGrpSpPr>
        <p:grpSpPr bwMode="auto">
          <a:xfrm>
            <a:off x="457200" y="228600"/>
            <a:ext cx="1214438" cy="1347788"/>
            <a:chOff x="288" y="144"/>
            <a:chExt cx="765" cy="849"/>
          </a:xfrm>
        </p:grpSpPr>
        <p:sp>
          <p:nvSpPr>
            <p:cNvPr id="11596" name="AutoShape 1356"/>
            <p:cNvSpPr>
              <a:spLocks noChangeAspect="1" noChangeArrowheads="1" noTextEdit="1"/>
            </p:cNvSpPr>
            <p:nvPr/>
          </p:nvSpPr>
          <p:spPr bwMode="auto">
            <a:xfrm>
              <a:off x="288" y="144"/>
              <a:ext cx="765" cy="849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cs-CZ"/>
            </a:p>
          </p:txBody>
        </p:sp>
        <p:sp>
          <p:nvSpPr>
            <p:cNvPr id="11598" name="Freeform 1358"/>
            <p:cNvSpPr>
              <a:spLocks/>
            </p:cNvSpPr>
            <p:nvPr/>
          </p:nvSpPr>
          <p:spPr bwMode="auto">
            <a:xfrm>
              <a:off x="646" y="400"/>
              <a:ext cx="365" cy="538"/>
            </a:xfrm>
            <a:custGeom>
              <a:avLst/>
              <a:gdLst/>
              <a:ahLst/>
              <a:cxnLst>
                <a:cxn ang="0">
                  <a:pos x="403" y="128"/>
                </a:cxn>
                <a:cxn ang="0">
                  <a:pos x="582" y="25"/>
                </a:cxn>
                <a:cxn ang="0">
                  <a:pos x="797" y="0"/>
                </a:cxn>
                <a:cxn ang="0">
                  <a:pos x="964" y="86"/>
                </a:cxn>
                <a:cxn ang="0">
                  <a:pos x="1058" y="231"/>
                </a:cxn>
                <a:cxn ang="0">
                  <a:pos x="1096" y="445"/>
                </a:cxn>
                <a:cxn ang="0">
                  <a:pos x="1071" y="695"/>
                </a:cxn>
                <a:cxn ang="0">
                  <a:pos x="1033" y="947"/>
                </a:cxn>
                <a:cxn ang="0">
                  <a:pos x="933" y="1196"/>
                </a:cxn>
                <a:cxn ang="0">
                  <a:pos x="745" y="1389"/>
                </a:cxn>
                <a:cxn ang="0">
                  <a:pos x="565" y="1535"/>
                </a:cxn>
                <a:cxn ang="0">
                  <a:pos x="355" y="1612"/>
                </a:cxn>
                <a:cxn ang="0">
                  <a:pos x="142" y="1600"/>
                </a:cxn>
                <a:cxn ang="0">
                  <a:pos x="0" y="1449"/>
                </a:cxn>
                <a:cxn ang="0">
                  <a:pos x="193" y="1119"/>
                </a:cxn>
                <a:cxn ang="0">
                  <a:pos x="446" y="459"/>
                </a:cxn>
                <a:cxn ang="0">
                  <a:pos x="403" y="128"/>
                </a:cxn>
                <a:cxn ang="0">
                  <a:pos x="403" y="128"/>
                </a:cxn>
              </a:cxnLst>
              <a:rect l="0" t="0" r="r" b="b"/>
              <a:pathLst>
                <a:path w="1096" h="1612">
                  <a:moveTo>
                    <a:pt x="403" y="128"/>
                  </a:moveTo>
                  <a:lnTo>
                    <a:pt x="582" y="25"/>
                  </a:lnTo>
                  <a:lnTo>
                    <a:pt x="797" y="0"/>
                  </a:lnTo>
                  <a:lnTo>
                    <a:pt x="964" y="86"/>
                  </a:lnTo>
                  <a:lnTo>
                    <a:pt x="1058" y="231"/>
                  </a:lnTo>
                  <a:lnTo>
                    <a:pt x="1096" y="445"/>
                  </a:lnTo>
                  <a:lnTo>
                    <a:pt x="1071" y="695"/>
                  </a:lnTo>
                  <a:lnTo>
                    <a:pt x="1033" y="947"/>
                  </a:lnTo>
                  <a:lnTo>
                    <a:pt x="933" y="1196"/>
                  </a:lnTo>
                  <a:lnTo>
                    <a:pt x="745" y="1389"/>
                  </a:lnTo>
                  <a:lnTo>
                    <a:pt x="565" y="1535"/>
                  </a:lnTo>
                  <a:lnTo>
                    <a:pt x="355" y="1612"/>
                  </a:lnTo>
                  <a:lnTo>
                    <a:pt x="142" y="1600"/>
                  </a:lnTo>
                  <a:lnTo>
                    <a:pt x="0" y="1449"/>
                  </a:lnTo>
                  <a:lnTo>
                    <a:pt x="193" y="1119"/>
                  </a:lnTo>
                  <a:lnTo>
                    <a:pt x="446" y="459"/>
                  </a:lnTo>
                  <a:lnTo>
                    <a:pt x="403" y="128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599" name="Freeform 1359"/>
            <p:cNvSpPr>
              <a:spLocks/>
            </p:cNvSpPr>
            <p:nvPr/>
          </p:nvSpPr>
          <p:spPr bwMode="auto">
            <a:xfrm>
              <a:off x="302" y="302"/>
              <a:ext cx="730" cy="660"/>
            </a:xfrm>
            <a:custGeom>
              <a:avLst/>
              <a:gdLst/>
              <a:ahLst/>
              <a:cxnLst>
                <a:cxn ang="0">
                  <a:pos x="891" y="9"/>
                </a:cxn>
                <a:cxn ang="0">
                  <a:pos x="707" y="0"/>
                </a:cxn>
                <a:cxn ang="0">
                  <a:pos x="574" y="17"/>
                </a:cxn>
                <a:cxn ang="0">
                  <a:pos x="450" y="55"/>
                </a:cxn>
                <a:cxn ang="0">
                  <a:pos x="360" y="116"/>
                </a:cxn>
                <a:cxn ang="0">
                  <a:pos x="236" y="232"/>
                </a:cxn>
                <a:cxn ang="0">
                  <a:pos x="90" y="535"/>
                </a:cxn>
                <a:cxn ang="0">
                  <a:pos x="4" y="850"/>
                </a:cxn>
                <a:cxn ang="0">
                  <a:pos x="0" y="1098"/>
                </a:cxn>
                <a:cxn ang="0">
                  <a:pos x="64" y="1402"/>
                </a:cxn>
                <a:cxn ang="0">
                  <a:pos x="172" y="1646"/>
                </a:cxn>
                <a:cxn ang="0">
                  <a:pos x="326" y="1814"/>
                </a:cxn>
                <a:cxn ang="0">
                  <a:pos x="515" y="1891"/>
                </a:cxn>
                <a:cxn ang="0">
                  <a:pos x="669" y="1878"/>
                </a:cxn>
                <a:cxn ang="0">
                  <a:pos x="766" y="1950"/>
                </a:cxn>
                <a:cxn ang="0">
                  <a:pos x="895" y="1969"/>
                </a:cxn>
                <a:cxn ang="0">
                  <a:pos x="985" y="1930"/>
                </a:cxn>
                <a:cxn ang="0">
                  <a:pos x="1071" y="1900"/>
                </a:cxn>
                <a:cxn ang="0">
                  <a:pos x="1186" y="1981"/>
                </a:cxn>
                <a:cxn ang="0">
                  <a:pos x="1319" y="1950"/>
                </a:cxn>
                <a:cxn ang="0">
                  <a:pos x="1298" y="1904"/>
                </a:cxn>
                <a:cxn ang="0">
                  <a:pos x="1195" y="1870"/>
                </a:cxn>
                <a:cxn ang="0">
                  <a:pos x="1122" y="1809"/>
                </a:cxn>
                <a:cxn ang="0">
                  <a:pos x="1105" y="1749"/>
                </a:cxn>
                <a:cxn ang="0">
                  <a:pos x="1303" y="1458"/>
                </a:cxn>
                <a:cxn ang="0">
                  <a:pos x="1431" y="1118"/>
                </a:cxn>
                <a:cxn ang="0">
                  <a:pos x="1486" y="798"/>
                </a:cxn>
                <a:cxn ang="0">
                  <a:pos x="1469" y="531"/>
                </a:cxn>
                <a:cxn ang="0">
                  <a:pos x="1435" y="424"/>
                </a:cxn>
                <a:cxn ang="0">
                  <a:pos x="1649" y="326"/>
                </a:cxn>
                <a:cxn ang="0">
                  <a:pos x="1790" y="309"/>
                </a:cxn>
                <a:cxn ang="0">
                  <a:pos x="1902" y="351"/>
                </a:cxn>
                <a:cxn ang="0">
                  <a:pos x="2017" y="442"/>
                </a:cxn>
                <a:cxn ang="0">
                  <a:pos x="2090" y="565"/>
                </a:cxn>
                <a:cxn ang="0">
                  <a:pos x="2133" y="708"/>
                </a:cxn>
                <a:cxn ang="0">
                  <a:pos x="2124" y="879"/>
                </a:cxn>
                <a:cxn ang="0">
                  <a:pos x="2103" y="1068"/>
                </a:cxn>
                <a:cxn ang="0">
                  <a:pos x="2086" y="1273"/>
                </a:cxn>
                <a:cxn ang="0">
                  <a:pos x="2192" y="1016"/>
                </a:cxn>
                <a:cxn ang="0">
                  <a:pos x="2192" y="681"/>
                </a:cxn>
                <a:cxn ang="0">
                  <a:pos x="2150" y="466"/>
                </a:cxn>
                <a:cxn ang="0">
                  <a:pos x="2065" y="318"/>
                </a:cxn>
                <a:cxn ang="0">
                  <a:pos x="1905" y="193"/>
                </a:cxn>
                <a:cxn ang="0">
                  <a:pos x="1748" y="133"/>
                </a:cxn>
                <a:cxn ang="0">
                  <a:pos x="1606" y="133"/>
                </a:cxn>
                <a:cxn ang="0">
                  <a:pos x="1439" y="145"/>
                </a:cxn>
                <a:cxn ang="0">
                  <a:pos x="1328" y="167"/>
                </a:cxn>
                <a:cxn ang="0">
                  <a:pos x="1273" y="223"/>
                </a:cxn>
                <a:cxn ang="0">
                  <a:pos x="1204" y="176"/>
                </a:cxn>
                <a:cxn ang="0">
                  <a:pos x="1092" y="85"/>
                </a:cxn>
                <a:cxn ang="0">
                  <a:pos x="929" y="17"/>
                </a:cxn>
                <a:cxn ang="0">
                  <a:pos x="891" y="9"/>
                </a:cxn>
                <a:cxn ang="0">
                  <a:pos x="891" y="9"/>
                </a:cxn>
              </a:cxnLst>
              <a:rect l="0" t="0" r="r" b="b"/>
              <a:pathLst>
                <a:path w="2192" h="1981">
                  <a:moveTo>
                    <a:pt x="891" y="9"/>
                  </a:moveTo>
                  <a:lnTo>
                    <a:pt x="707" y="0"/>
                  </a:lnTo>
                  <a:lnTo>
                    <a:pt x="574" y="17"/>
                  </a:lnTo>
                  <a:lnTo>
                    <a:pt x="450" y="55"/>
                  </a:lnTo>
                  <a:lnTo>
                    <a:pt x="360" y="116"/>
                  </a:lnTo>
                  <a:lnTo>
                    <a:pt x="236" y="232"/>
                  </a:lnTo>
                  <a:lnTo>
                    <a:pt x="90" y="535"/>
                  </a:lnTo>
                  <a:lnTo>
                    <a:pt x="4" y="850"/>
                  </a:lnTo>
                  <a:lnTo>
                    <a:pt x="0" y="1098"/>
                  </a:lnTo>
                  <a:lnTo>
                    <a:pt x="64" y="1402"/>
                  </a:lnTo>
                  <a:lnTo>
                    <a:pt x="172" y="1646"/>
                  </a:lnTo>
                  <a:lnTo>
                    <a:pt x="326" y="1814"/>
                  </a:lnTo>
                  <a:lnTo>
                    <a:pt x="515" y="1891"/>
                  </a:lnTo>
                  <a:lnTo>
                    <a:pt x="669" y="1878"/>
                  </a:lnTo>
                  <a:lnTo>
                    <a:pt x="766" y="1950"/>
                  </a:lnTo>
                  <a:lnTo>
                    <a:pt x="895" y="1969"/>
                  </a:lnTo>
                  <a:lnTo>
                    <a:pt x="985" y="1930"/>
                  </a:lnTo>
                  <a:lnTo>
                    <a:pt x="1071" y="1900"/>
                  </a:lnTo>
                  <a:lnTo>
                    <a:pt x="1186" y="1981"/>
                  </a:lnTo>
                  <a:lnTo>
                    <a:pt x="1319" y="1950"/>
                  </a:lnTo>
                  <a:lnTo>
                    <a:pt x="1298" y="1904"/>
                  </a:lnTo>
                  <a:lnTo>
                    <a:pt x="1195" y="1870"/>
                  </a:lnTo>
                  <a:lnTo>
                    <a:pt x="1122" y="1809"/>
                  </a:lnTo>
                  <a:lnTo>
                    <a:pt x="1105" y="1749"/>
                  </a:lnTo>
                  <a:lnTo>
                    <a:pt x="1303" y="1458"/>
                  </a:lnTo>
                  <a:lnTo>
                    <a:pt x="1431" y="1118"/>
                  </a:lnTo>
                  <a:lnTo>
                    <a:pt x="1486" y="798"/>
                  </a:lnTo>
                  <a:lnTo>
                    <a:pt x="1469" y="531"/>
                  </a:lnTo>
                  <a:lnTo>
                    <a:pt x="1435" y="424"/>
                  </a:lnTo>
                  <a:lnTo>
                    <a:pt x="1649" y="326"/>
                  </a:lnTo>
                  <a:lnTo>
                    <a:pt x="1790" y="309"/>
                  </a:lnTo>
                  <a:lnTo>
                    <a:pt x="1902" y="351"/>
                  </a:lnTo>
                  <a:lnTo>
                    <a:pt x="2017" y="442"/>
                  </a:lnTo>
                  <a:lnTo>
                    <a:pt x="2090" y="565"/>
                  </a:lnTo>
                  <a:lnTo>
                    <a:pt x="2133" y="708"/>
                  </a:lnTo>
                  <a:lnTo>
                    <a:pt x="2124" y="879"/>
                  </a:lnTo>
                  <a:lnTo>
                    <a:pt x="2103" y="1068"/>
                  </a:lnTo>
                  <a:lnTo>
                    <a:pt x="2086" y="1273"/>
                  </a:lnTo>
                  <a:lnTo>
                    <a:pt x="2192" y="1016"/>
                  </a:lnTo>
                  <a:lnTo>
                    <a:pt x="2192" y="681"/>
                  </a:lnTo>
                  <a:lnTo>
                    <a:pt x="2150" y="466"/>
                  </a:lnTo>
                  <a:lnTo>
                    <a:pt x="2065" y="318"/>
                  </a:lnTo>
                  <a:lnTo>
                    <a:pt x="1905" y="193"/>
                  </a:lnTo>
                  <a:lnTo>
                    <a:pt x="1748" y="133"/>
                  </a:lnTo>
                  <a:lnTo>
                    <a:pt x="1606" y="133"/>
                  </a:lnTo>
                  <a:lnTo>
                    <a:pt x="1439" y="145"/>
                  </a:lnTo>
                  <a:lnTo>
                    <a:pt x="1328" y="167"/>
                  </a:lnTo>
                  <a:lnTo>
                    <a:pt x="1273" y="223"/>
                  </a:lnTo>
                  <a:lnTo>
                    <a:pt x="1204" y="176"/>
                  </a:lnTo>
                  <a:lnTo>
                    <a:pt x="1092" y="85"/>
                  </a:lnTo>
                  <a:lnTo>
                    <a:pt x="929" y="17"/>
                  </a:lnTo>
                  <a:lnTo>
                    <a:pt x="891" y="9"/>
                  </a:lnTo>
                  <a:close/>
                </a:path>
              </a:pathLst>
            </a:custGeom>
            <a:solidFill>
              <a:srgbClr val="B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0" name="Freeform 1360"/>
            <p:cNvSpPr>
              <a:spLocks/>
            </p:cNvSpPr>
            <p:nvPr/>
          </p:nvSpPr>
          <p:spPr bwMode="auto">
            <a:xfrm>
              <a:off x="335" y="320"/>
              <a:ext cx="441" cy="509"/>
            </a:xfrm>
            <a:custGeom>
              <a:avLst/>
              <a:gdLst/>
              <a:ahLst/>
              <a:cxnLst>
                <a:cxn ang="0">
                  <a:pos x="416" y="56"/>
                </a:cxn>
                <a:cxn ang="0">
                  <a:pos x="312" y="108"/>
                </a:cxn>
                <a:cxn ang="0">
                  <a:pos x="214" y="211"/>
                </a:cxn>
                <a:cxn ang="0">
                  <a:pos x="124" y="353"/>
                </a:cxn>
                <a:cxn ang="0">
                  <a:pos x="59" y="523"/>
                </a:cxn>
                <a:cxn ang="0">
                  <a:pos x="8" y="704"/>
                </a:cxn>
                <a:cxn ang="0">
                  <a:pos x="0" y="876"/>
                </a:cxn>
                <a:cxn ang="0">
                  <a:pos x="17" y="1063"/>
                </a:cxn>
                <a:cxn ang="0">
                  <a:pos x="68" y="1214"/>
                </a:cxn>
                <a:cxn ang="0">
                  <a:pos x="146" y="1386"/>
                </a:cxn>
                <a:cxn ang="0">
                  <a:pos x="137" y="1137"/>
                </a:cxn>
                <a:cxn ang="0">
                  <a:pos x="257" y="1493"/>
                </a:cxn>
                <a:cxn ang="0">
                  <a:pos x="206" y="1124"/>
                </a:cxn>
                <a:cxn ang="0">
                  <a:pos x="360" y="1523"/>
                </a:cxn>
                <a:cxn ang="0">
                  <a:pos x="321" y="1142"/>
                </a:cxn>
                <a:cxn ang="0">
                  <a:pos x="467" y="1527"/>
                </a:cxn>
                <a:cxn ang="0">
                  <a:pos x="428" y="1133"/>
                </a:cxn>
                <a:cxn ang="0">
                  <a:pos x="557" y="1523"/>
                </a:cxn>
                <a:cxn ang="0">
                  <a:pos x="543" y="1146"/>
                </a:cxn>
                <a:cxn ang="0">
                  <a:pos x="685" y="1502"/>
                </a:cxn>
                <a:cxn ang="0">
                  <a:pos x="697" y="1154"/>
                </a:cxn>
                <a:cxn ang="0">
                  <a:pos x="826" y="1479"/>
                </a:cxn>
                <a:cxn ang="0">
                  <a:pos x="821" y="1142"/>
                </a:cxn>
                <a:cxn ang="0">
                  <a:pos x="920" y="1411"/>
                </a:cxn>
                <a:cxn ang="0">
                  <a:pos x="920" y="1095"/>
                </a:cxn>
                <a:cxn ang="0">
                  <a:pos x="1023" y="1351"/>
                </a:cxn>
                <a:cxn ang="0">
                  <a:pos x="1036" y="1043"/>
                </a:cxn>
                <a:cxn ang="0">
                  <a:pos x="1117" y="1218"/>
                </a:cxn>
                <a:cxn ang="0">
                  <a:pos x="1126" y="996"/>
                </a:cxn>
                <a:cxn ang="0">
                  <a:pos x="1186" y="1112"/>
                </a:cxn>
                <a:cxn ang="0">
                  <a:pos x="1199" y="871"/>
                </a:cxn>
                <a:cxn ang="0">
                  <a:pos x="1259" y="944"/>
                </a:cxn>
                <a:cxn ang="0">
                  <a:pos x="1323" y="670"/>
                </a:cxn>
                <a:cxn ang="0">
                  <a:pos x="1284" y="399"/>
                </a:cxn>
                <a:cxn ang="0">
                  <a:pos x="1216" y="296"/>
                </a:cxn>
                <a:cxn ang="0">
                  <a:pos x="1048" y="198"/>
                </a:cxn>
                <a:cxn ang="0">
                  <a:pos x="878" y="66"/>
                </a:cxn>
                <a:cxn ang="0">
                  <a:pos x="723" y="5"/>
                </a:cxn>
                <a:cxn ang="0">
                  <a:pos x="595" y="0"/>
                </a:cxn>
                <a:cxn ang="0">
                  <a:pos x="509" y="30"/>
                </a:cxn>
                <a:cxn ang="0">
                  <a:pos x="416" y="56"/>
                </a:cxn>
                <a:cxn ang="0">
                  <a:pos x="416" y="56"/>
                </a:cxn>
              </a:cxnLst>
              <a:rect l="0" t="0" r="r" b="b"/>
              <a:pathLst>
                <a:path w="1323" h="1527">
                  <a:moveTo>
                    <a:pt x="416" y="56"/>
                  </a:moveTo>
                  <a:lnTo>
                    <a:pt x="312" y="108"/>
                  </a:lnTo>
                  <a:lnTo>
                    <a:pt x="214" y="211"/>
                  </a:lnTo>
                  <a:lnTo>
                    <a:pt x="124" y="353"/>
                  </a:lnTo>
                  <a:lnTo>
                    <a:pt x="59" y="523"/>
                  </a:lnTo>
                  <a:lnTo>
                    <a:pt x="8" y="704"/>
                  </a:lnTo>
                  <a:lnTo>
                    <a:pt x="0" y="876"/>
                  </a:lnTo>
                  <a:lnTo>
                    <a:pt x="17" y="1063"/>
                  </a:lnTo>
                  <a:lnTo>
                    <a:pt x="68" y="1214"/>
                  </a:lnTo>
                  <a:lnTo>
                    <a:pt x="146" y="1386"/>
                  </a:lnTo>
                  <a:lnTo>
                    <a:pt x="137" y="1137"/>
                  </a:lnTo>
                  <a:lnTo>
                    <a:pt x="257" y="1493"/>
                  </a:lnTo>
                  <a:lnTo>
                    <a:pt x="206" y="1124"/>
                  </a:lnTo>
                  <a:lnTo>
                    <a:pt x="360" y="1523"/>
                  </a:lnTo>
                  <a:lnTo>
                    <a:pt x="321" y="1142"/>
                  </a:lnTo>
                  <a:lnTo>
                    <a:pt x="467" y="1527"/>
                  </a:lnTo>
                  <a:lnTo>
                    <a:pt x="428" y="1133"/>
                  </a:lnTo>
                  <a:lnTo>
                    <a:pt x="557" y="1523"/>
                  </a:lnTo>
                  <a:lnTo>
                    <a:pt x="543" y="1146"/>
                  </a:lnTo>
                  <a:lnTo>
                    <a:pt x="685" y="1502"/>
                  </a:lnTo>
                  <a:lnTo>
                    <a:pt x="697" y="1154"/>
                  </a:lnTo>
                  <a:lnTo>
                    <a:pt x="826" y="1479"/>
                  </a:lnTo>
                  <a:lnTo>
                    <a:pt x="821" y="1142"/>
                  </a:lnTo>
                  <a:lnTo>
                    <a:pt x="920" y="1411"/>
                  </a:lnTo>
                  <a:lnTo>
                    <a:pt x="920" y="1095"/>
                  </a:lnTo>
                  <a:lnTo>
                    <a:pt x="1023" y="1351"/>
                  </a:lnTo>
                  <a:lnTo>
                    <a:pt x="1036" y="1043"/>
                  </a:lnTo>
                  <a:lnTo>
                    <a:pt x="1117" y="1218"/>
                  </a:lnTo>
                  <a:lnTo>
                    <a:pt x="1126" y="996"/>
                  </a:lnTo>
                  <a:lnTo>
                    <a:pt x="1186" y="1112"/>
                  </a:lnTo>
                  <a:lnTo>
                    <a:pt x="1199" y="871"/>
                  </a:lnTo>
                  <a:lnTo>
                    <a:pt x="1259" y="944"/>
                  </a:lnTo>
                  <a:lnTo>
                    <a:pt x="1323" y="670"/>
                  </a:lnTo>
                  <a:lnTo>
                    <a:pt x="1284" y="399"/>
                  </a:lnTo>
                  <a:lnTo>
                    <a:pt x="1216" y="296"/>
                  </a:lnTo>
                  <a:lnTo>
                    <a:pt x="1048" y="198"/>
                  </a:lnTo>
                  <a:lnTo>
                    <a:pt x="878" y="66"/>
                  </a:lnTo>
                  <a:lnTo>
                    <a:pt x="723" y="5"/>
                  </a:lnTo>
                  <a:lnTo>
                    <a:pt x="595" y="0"/>
                  </a:lnTo>
                  <a:lnTo>
                    <a:pt x="509" y="30"/>
                  </a:lnTo>
                  <a:lnTo>
                    <a:pt x="416" y="5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1" name="Freeform 1361"/>
            <p:cNvSpPr>
              <a:spLocks/>
            </p:cNvSpPr>
            <p:nvPr/>
          </p:nvSpPr>
          <p:spPr bwMode="auto">
            <a:xfrm>
              <a:off x="360" y="357"/>
              <a:ext cx="210" cy="309"/>
            </a:xfrm>
            <a:custGeom>
              <a:avLst/>
              <a:gdLst/>
              <a:ahLst/>
              <a:cxnLst>
                <a:cxn ang="0">
                  <a:pos x="429" y="21"/>
                </a:cxn>
                <a:cxn ang="0">
                  <a:pos x="283" y="69"/>
                </a:cxn>
                <a:cxn ang="0">
                  <a:pos x="175" y="171"/>
                </a:cxn>
                <a:cxn ang="0">
                  <a:pos x="94" y="305"/>
                </a:cxn>
                <a:cxn ang="0">
                  <a:pos x="39" y="459"/>
                </a:cxn>
                <a:cxn ang="0">
                  <a:pos x="8" y="596"/>
                </a:cxn>
                <a:cxn ang="0">
                  <a:pos x="0" y="746"/>
                </a:cxn>
                <a:cxn ang="0">
                  <a:pos x="21" y="857"/>
                </a:cxn>
                <a:cxn ang="0">
                  <a:pos x="90" y="927"/>
                </a:cxn>
                <a:cxn ang="0">
                  <a:pos x="167" y="927"/>
                </a:cxn>
                <a:cxn ang="0">
                  <a:pos x="209" y="874"/>
                </a:cxn>
                <a:cxn ang="0">
                  <a:pos x="214" y="729"/>
                </a:cxn>
                <a:cxn ang="0">
                  <a:pos x="239" y="579"/>
                </a:cxn>
                <a:cxn ang="0">
                  <a:pos x="300" y="381"/>
                </a:cxn>
                <a:cxn ang="0">
                  <a:pos x="390" y="250"/>
                </a:cxn>
                <a:cxn ang="0">
                  <a:pos x="531" y="154"/>
                </a:cxn>
                <a:cxn ang="0">
                  <a:pos x="630" y="82"/>
                </a:cxn>
                <a:cxn ang="0">
                  <a:pos x="604" y="5"/>
                </a:cxn>
                <a:cxn ang="0">
                  <a:pos x="510" y="0"/>
                </a:cxn>
                <a:cxn ang="0">
                  <a:pos x="450" y="18"/>
                </a:cxn>
                <a:cxn ang="0">
                  <a:pos x="429" y="21"/>
                </a:cxn>
                <a:cxn ang="0">
                  <a:pos x="429" y="21"/>
                </a:cxn>
              </a:cxnLst>
              <a:rect l="0" t="0" r="r" b="b"/>
              <a:pathLst>
                <a:path w="630" h="927">
                  <a:moveTo>
                    <a:pt x="429" y="21"/>
                  </a:moveTo>
                  <a:lnTo>
                    <a:pt x="283" y="69"/>
                  </a:lnTo>
                  <a:lnTo>
                    <a:pt x="175" y="171"/>
                  </a:lnTo>
                  <a:lnTo>
                    <a:pt x="94" y="305"/>
                  </a:lnTo>
                  <a:lnTo>
                    <a:pt x="39" y="459"/>
                  </a:lnTo>
                  <a:lnTo>
                    <a:pt x="8" y="596"/>
                  </a:lnTo>
                  <a:lnTo>
                    <a:pt x="0" y="746"/>
                  </a:lnTo>
                  <a:lnTo>
                    <a:pt x="21" y="857"/>
                  </a:lnTo>
                  <a:lnTo>
                    <a:pt x="90" y="927"/>
                  </a:lnTo>
                  <a:lnTo>
                    <a:pt x="167" y="927"/>
                  </a:lnTo>
                  <a:lnTo>
                    <a:pt x="209" y="874"/>
                  </a:lnTo>
                  <a:lnTo>
                    <a:pt x="214" y="729"/>
                  </a:lnTo>
                  <a:lnTo>
                    <a:pt x="239" y="579"/>
                  </a:lnTo>
                  <a:lnTo>
                    <a:pt x="300" y="381"/>
                  </a:lnTo>
                  <a:lnTo>
                    <a:pt x="390" y="250"/>
                  </a:lnTo>
                  <a:lnTo>
                    <a:pt x="531" y="154"/>
                  </a:lnTo>
                  <a:lnTo>
                    <a:pt x="630" y="82"/>
                  </a:lnTo>
                  <a:lnTo>
                    <a:pt x="604" y="5"/>
                  </a:lnTo>
                  <a:lnTo>
                    <a:pt x="510" y="0"/>
                  </a:lnTo>
                  <a:lnTo>
                    <a:pt x="450" y="18"/>
                  </a:lnTo>
                  <a:lnTo>
                    <a:pt x="429" y="21"/>
                  </a:ln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2" name="Freeform 1362"/>
            <p:cNvSpPr>
              <a:spLocks/>
            </p:cNvSpPr>
            <p:nvPr/>
          </p:nvSpPr>
          <p:spPr bwMode="auto">
            <a:xfrm>
              <a:off x="670" y="159"/>
              <a:ext cx="78" cy="224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26"/>
                </a:cxn>
                <a:cxn ang="0">
                  <a:pos x="0" y="69"/>
                </a:cxn>
                <a:cxn ang="0">
                  <a:pos x="81" y="250"/>
                </a:cxn>
                <a:cxn ang="0">
                  <a:pos x="133" y="429"/>
                </a:cxn>
                <a:cxn ang="0">
                  <a:pos x="141" y="550"/>
                </a:cxn>
                <a:cxn ang="0">
                  <a:pos x="111" y="626"/>
                </a:cxn>
                <a:cxn ang="0">
                  <a:pos x="193" y="673"/>
                </a:cxn>
                <a:cxn ang="0">
                  <a:pos x="235" y="519"/>
                </a:cxn>
                <a:cxn ang="0">
                  <a:pos x="202" y="308"/>
                </a:cxn>
                <a:cxn ang="0">
                  <a:pos x="150" y="129"/>
                </a:cxn>
                <a:cxn ang="0">
                  <a:pos x="133" y="14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235" h="673">
                  <a:moveTo>
                    <a:pt x="60" y="0"/>
                  </a:moveTo>
                  <a:lnTo>
                    <a:pt x="0" y="26"/>
                  </a:lnTo>
                  <a:lnTo>
                    <a:pt x="0" y="69"/>
                  </a:lnTo>
                  <a:lnTo>
                    <a:pt x="81" y="250"/>
                  </a:lnTo>
                  <a:lnTo>
                    <a:pt x="133" y="429"/>
                  </a:lnTo>
                  <a:lnTo>
                    <a:pt x="141" y="550"/>
                  </a:lnTo>
                  <a:lnTo>
                    <a:pt x="111" y="626"/>
                  </a:lnTo>
                  <a:lnTo>
                    <a:pt x="193" y="673"/>
                  </a:lnTo>
                  <a:lnTo>
                    <a:pt x="235" y="519"/>
                  </a:lnTo>
                  <a:lnTo>
                    <a:pt x="202" y="308"/>
                  </a:lnTo>
                  <a:lnTo>
                    <a:pt x="150" y="129"/>
                  </a:lnTo>
                  <a:lnTo>
                    <a:pt x="133" y="14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5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3" name="Freeform 1363"/>
            <p:cNvSpPr>
              <a:spLocks/>
            </p:cNvSpPr>
            <p:nvPr/>
          </p:nvSpPr>
          <p:spPr bwMode="auto">
            <a:xfrm>
              <a:off x="425" y="497"/>
              <a:ext cx="248" cy="126"/>
            </a:xfrm>
            <a:custGeom>
              <a:avLst/>
              <a:gdLst/>
              <a:ahLst/>
              <a:cxnLst>
                <a:cxn ang="0">
                  <a:pos x="0" y="154"/>
                </a:cxn>
                <a:cxn ang="0">
                  <a:pos x="170" y="151"/>
                </a:cxn>
                <a:cxn ang="0">
                  <a:pos x="368" y="129"/>
                </a:cxn>
                <a:cxn ang="0">
                  <a:pos x="548" y="78"/>
                </a:cxn>
                <a:cxn ang="0">
                  <a:pos x="723" y="0"/>
                </a:cxn>
                <a:cxn ang="0">
                  <a:pos x="744" y="30"/>
                </a:cxn>
                <a:cxn ang="0">
                  <a:pos x="684" y="151"/>
                </a:cxn>
                <a:cxn ang="0">
                  <a:pos x="595" y="275"/>
                </a:cxn>
                <a:cxn ang="0">
                  <a:pos x="475" y="353"/>
                </a:cxn>
                <a:cxn ang="0">
                  <a:pos x="351" y="378"/>
                </a:cxn>
                <a:cxn ang="0">
                  <a:pos x="222" y="365"/>
                </a:cxn>
                <a:cxn ang="0">
                  <a:pos x="111" y="300"/>
                </a:cxn>
                <a:cxn ang="0">
                  <a:pos x="0" y="154"/>
                </a:cxn>
                <a:cxn ang="0">
                  <a:pos x="0" y="154"/>
                </a:cxn>
              </a:cxnLst>
              <a:rect l="0" t="0" r="r" b="b"/>
              <a:pathLst>
                <a:path w="744" h="378">
                  <a:moveTo>
                    <a:pt x="0" y="154"/>
                  </a:moveTo>
                  <a:lnTo>
                    <a:pt x="170" y="151"/>
                  </a:lnTo>
                  <a:lnTo>
                    <a:pt x="368" y="129"/>
                  </a:lnTo>
                  <a:lnTo>
                    <a:pt x="548" y="78"/>
                  </a:lnTo>
                  <a:lnTo>
                    <a:pt x="723" y="0"/>
                  </a:lnTo>
                  <a:lnTo>
                    <a:pt x="744" y="30"/>
                  </a:lnTo>
                  <a:lnTo>
                    <a:pt x="684" y="151"/>
                  </a:lnTo>
                  <a:lnTo>
                    <a:pt x="595" y="275"/>
                  </a:lnTo>
                  <a:lnTo>
                    <a:pt x="475" y="353"/>
                  </a:lnTo>
                  <a:lnTo>
                    <a:pt x="351" y="378"/>
                  </a:lnTo>
                  <a:lnTo>
                    <a:pt x="222" y="365"/>
                  </a:lnTo>
                  <a:lnTo>
                    <a:pt x="111" y="300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4" name="Freeform 1364"/>
            <p:cNvSpPr>
              <a:spLocks/>
            </p:cNvSpPr>
            <p:nvPr/>
          </p:nvSpPr>
          <p:spPr bwMode="auto">
            <a:xfrm>
              <a:off x="412" y="340"/>
              <a:ext cx="209" cy="167"/>
            </a:xfrm>
            <a:custGeom>
              <a:avLst/>
              <a:gdLst/>
              <a:ahLst/>
              <a:cxnLst>
                <a:cxn ang="0">
                  <a:pos x="115" y="77"/>
                </a:cxn>
                <a:cxn ang="0">
                  <a:pos x="51" y="116"/>
                </a:cxn>
                <a:cxn ang="0">
                  <a:pos x="21" y="205"/>
                </a:cxn>
                <a:cxn ang="0">
                  <a:pos x="0" y="317"/>
                </a:cxn>
                <a:cxn ang="0">
                  <a:pos x="26" y="432"/>
                </a:cxn>
                <a:cxn ang="0">
                  <a:pos x="73" y="480"/>
                </a:cxn>
                <a:cxn ang="0">
                  <a:pos x="142" y="501"/>
                </a:cxn>
                <a:cxn ang="0">
                  <a:pos x="218" y="489"/>
                </a:cxn>
                <a:cxn ang="0">
                  <a:pos x="257" y="449"/>
                </a:cxn>
                <a:cxn ang="0">
                  <a:pos x="284" y="390"/>
                </a:cxn>
                <a:cxn ang="0">
                  <a:pos x="300" y="331"/>
                </a:cxn>
                <a:cxn ang="0">
                  <a:pos x="398" y="411"/>
                </a:cxn>
                <a:cxn ang="0">
                  <a:pos x="489" y="429"/>
                </a:cxn>
                <a:cxn ang="0">
                  <a:pos x="590" y="386"/>
                </a:cxn>
                <a:cxn ang="0">
                  <a:pos x="629" y="278"/>
                </a:cxn>
                <a:cxn ang="0">
                  <a:pos x="613" y="107"/>
                </a:cxn>
                <a:cxn ang="0">
                  <a:pos x="553" y="29"/>
                </a:cxn>
                <a:cxn ang="0">
                  <a:pos x="489" y="0"/>
                </a:cxn>
                <a:cxn ang="0">
                  <a:pos x="411" y="5"/>
                </a:cxn>
                <a:cxn ang="0">
                  <a:pos x="339" y="42"/>
                </a:cxn>
                <a:cxn ang="0">
                  <a:pos x="312" y="99"/>
                </a:cxn>
                <a:cxn ang="0">
                  <a:pos x="287" y="150"/>
                </a:cxn>
                <a:cxn ang="0">
                  <a:pos x="278" y="232"/>
                </a:cxn>
                <a:cxn ang="0">
                  <a:pos x="236" y="116"/>
                </a:cxn>
                <a:cxn ang="0">
                  <a:pos x="18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629" h="501">
                  <a:moveTo>
                    <a:pt x="115" y="77"/>
                  </a:moveTo>
                  <a:lnTo>
                    <a:pt x="51" y="116"/>
                  </a:lnTo>
                  <a:lnTo>
                    <a:pt x="21" y="205"/>
                  </a:lnTo>
                  <a:lnTo>
                    <a:pt x="0" y="317"/>
                  </a:lnTo>
                  <a:lnTo>
                    <a:pt x="26" y="432"/>
                  </a:lnTo>
                  <a:lnTo>
                    <a:pt x="73" y="480"/>
                  </a:lnTo>
                  <a:lnTo>
                    <a:pt x="142" y="501"/>
                  </a:lnTo>
                  <a:lnTo>
                    <a:pt x="218" y="489"/>
                  </a:lnTo>
                  <a:lnTo>
                    <a:pt x="257" y="449"/>
                  </a:lnTo>
                  <a:lnTo>
                    <a:pt x="284" y="390"/>
                  </a:lnTo>
                  <a:lnTo>
                    <a:pt x="300" y="331"/>
                  </a:lnTo>
                  <a:lnTo>
                    <a:pt x="398" y="411"/>
                  </a:lnTo>
                  <a:lnTo>
                    <a:pt x="489" y="429"/>
                  </a:lnTo>
                  <a:lnTo>
                    <a:pt x="590" y="386"/>
                  </a:lnTo>
                  <a:lnTo>
                    <a:pt x="629" y="278"/>
                  </a:lnTo>
                  <a:lnTo>
                    <a:pt x="613" y="107"/>
                  </a:lnTo>
                  <a:lnTo>
                    <a:pt x="553" y="29"/>
                  </a:lnTo>
                  <a:lnTo>
                    <a:pt x="489" y="0"/>
                  </a:lnTo>
                  <a:lnTo>
                    <a:pt x="411" y="5"/>
                  </a:lnTo>
                  <a:lnTo>
                    <a:pt x="339" y="42"/>
                  </a:lnTo>
                  <a:lnTo>
                    <a:pt x="312" y="99"/>
                  </a:lnTo>
                  <a:lnTo>
                    <a:pt x="287" y="150"/>
                  </a:lnTo>
                  <a:lnTo>
                    <a:pt x="278" y="232"/>
                  </a:lnTo>
                  <a:lnTo>
                    <a:pt x="236" y="116"/>
                  </a:lnTo>
                  <a:lnTo>
                    <a:pt x="185" y="77"/>
                  </a:lnTo>
                  <a:lnTo>
                    <a:pt x="115" y="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5" name="Freeform 1365"/>
            <p:cNvSpPr>
              <a:spLocks/>
            </p:cNvSpPr>
            <p:nvPr/>
          </p:nvSpPr>
          <p:spPr bwMode="auto">
            <a:xfrm>
              <a:off x="693" y="432"/>
              <a:ext cx="294" cy="478"/>
            </a:xfrm>
            <a:custGeom>
              <a:avLst/>
              <a:gdLst/>
              <a:ahLst/>
              <a:cxnLst>
                <a:cxn ang="0">
                  <a:pos x="363" y="76"/>
                </a:cxn>
                <a:cxn ang="0">
                  <a:pos x="449" y="12"/>
                </a:cxn>
                <a:cxn ang="0">
                  <a:pos x="534" y="0"/>
                </a:cxn>
                <a:cxn ang="0">
                  <a:pos x="641" y="18"/>
                </a:cxn>
                <a:cxn ang="0">
                  <a:pos x="753" y="64"/>
                </a:cxn>
                <a:cxn ang="0">
                  <a:pos x="830" y="145"/>
                </a:cxn>
                <a:cxn ang="0">
                  <a:pos x="873" y="257"/>
                </a:cxn>
                <a:cxn ang="0">
                  <a:pos x="882" y="390"/>
                </a:cxn>
                <a:cxn ang="0">
                  <a:pos x="861" y="601"/>
                </a:cxn>
                <a:cxn ang="0">
                  <a:pos x="813" y="793"/>
                </a:cxn>
                <a:cxn ang="0">
                  <a:pos x="737" y="973"/>
                </a:cxn>
                <a:cxn ang="0">
                  <a:pos x="664" y="1110"/>
                </a:cxn>
                <a:cxn ang="0">
                  <a:pos x="561" y="1214"/>
                </a:cxn>
                <a:cxn ang="0">
                  <a:pos x="445" y="1308"/>
                </a:cxn>
                <a:cxn ang="0">
                  <a:pos x="326" y="1380"/>
                </a:cxn>
                <a:cxn ang="0">
                  <a:pos x="188" y="1433"/>
                </a:cxn>
                <a:cxn ang="0">
                  <a:pos x="94" y="1436"/>
                </a:cxn>
                <a:cxn ang="0">
                  <a:pos x="34" y="1389"/>
                </a:cxn>
                <a:cxn ang="0">
                  <a:pos x="0" y="1313"/>
                </a:cxn>
                <a:cxn ang="0">
                  <a:pos x="163" y="1007"/>
                </a:cxn>
                <a:cxn ang="0">
                  <a:pos x="326" y="904"/>
                </a:cxn>
                <a:cxn ang="0">
                  <a:pos x="449" y="819"/>
                </a:cxn>
                <a:cxn ang="0">
                  <a:pos x="544" y="720"/>
                </a:cxn>
                <a:cxn ang="0">
                  <a:pos x="561" y="592"/>
                </a:cxn>
                <a:cxn ang="0">
                  <a:pos x="531" y="463"/>
                </a:cxn>
                <a:cxn ang="0">
                  <a:pos x="466" y="378"/>
                </a:cxn>
                <a:cxn ang="0">
                  <a:pos x="377" y="271"/>
                </a:cxn>
                <a:cxn ang="0">
                  <a:pos x="326" y="155"/>
                </a:cxn>
                <a:cxn ang="0">
                  <a:pos x="363" y="76"/>
                </a:cxn>
                <a:cxn ang="0">
                  <a:pos x="363" y="76"/>
                </a:cxn>
              </a:cxnLst>
              <a:rect l="0" t="0" r="r" b="b"/>
              <a:pathLst>
                <a:path w="882" h="1436">
                  <a:moveTo>
                    <a:pt x="363" y="76"/>
                  </a:moveTo>
                  <a:lnTo>
                    <a:pt x="449" y="12"/>
                  </a:lnTo>
                  <a:lnTo>
                    <a:pt x="534" y="0"/>
                  </a:lnTo>
                  <a:lnTo>
                    <a:pt x="641" y="18"/>
                  </a:lnTo>
                  <a:lnTo>
                    <a:pt x="753" y="64"/>
                  </a:lnTo>
                  <a:lnTo>
                    <a:pt x="830" y="145"/>
                  </a:lnTo>
                  <a:lnTo>
                    <a:pt x="873" y="257"/>
                  </a:lnTo>
                  <a:lnTo>
                    <a:pt x="882" y="390"/>
                  </a:lnTo>
                  <a:lnTo>
                    <a:pt x="861" y="601"/>
                  </a:lnTo>
                  <a:lnTo>
                    <a:pt x="813" y="793"/>
                  </a:lnTo>
                  <a:lnTo>
                    <a:pt x="737" y="973"/>
                  </a:lnTo>
                  <a:lnTo>
                    <a:pt x="664" y="1110"/>
                  </a:lnTo>
                  <a:lnTo>
                    <a:pt x="561" y="1214"/>
                  </a:lnTo>
                  <a:lnTo>
                    <a:pt x="445" y="1308"/>
                  </a:lnTo>
                  <a:lnTo>
                    <a:pt x="326" y="1380"/>
                  </a:lnTo>
                  <a:lnTo>
                    <a:pt x="188" y="1433"/>
                  </a:lnTo>
                  <a:lnTo>
                    <a:pt x="94" y="1436"/>
                  </a:lnTo>
                  <a:lnTo>
                    <a:pt x="34" y="1389"/>
                  </a:lnTo>
                  <a:lnTo>
                    <a:pt x="0" y="1313"/>
                  </a:lnTo>
                  <a:lnTo>
                    <a:pt x="163" y="1007"/>
                  </a:lnTo>
                  <a:lnTo>
                    <a:pt x="326" y="904"/>
                  </a:lnTo>
                  <a:lnTo>
                    <a:pt x="449" y="819"/>
                  </a:lnTo>
                  <a:lnTo>
                    <a:pt x="544" y="720"/>
                  </a:lnTo>
                  <a:lnTo>
                    <a:pt x="561" y="592"/>
                  </a:lnTo>
                  <a:lnTo>
                    <a:pt x="531" y="463"/>
                  </a:lnTo>
                  <a:lnTo>
                    <a:pt x="466" y="378"/>
                  </a:lnTo>
                  <a:lnTo>
                    <a:pt x="377" y="271"/>
                  </a:lnTo>
                  <a:lnTo>
                    <a:pt x="326" y="155"/>
                  </a:lnTo>
                  <a:lnTo>
                    <a:pt x="363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6" name="Freeform 1366"/>
            <p:cNvSpPr>
              <a:spLocks/>
            </p:cNvSpPr>
            <p:nvPr/>
          </p:nvSpPr>
          <p:spPr bwMode="auto">
            <a:xfrm>
              <a:off x="288" y="150"/>
              <a:ext cx="758" cy="836"/>
            </a:xfrm>
            <a:custGeom>
              <a:avLst/>
              <a:gdLst/>
              <a:ahLst/>
              <a:cxnLst>
                <a:cxn ang="0">
                  <a:pos x="1315" y="82"/>
                </a:cxn>
                <a:cxn ang="0">
                  <a:pos x="1361" y="303"/>
                </a:cxn>
                <a:cxn ang="0">
                  <a:pos x="1412" y="549"/>
                </a:cxn>
                <a:cxn ang="0">
                  <a:pos x="1594" y="567"/>
                </a:cxn>
                <a:cxn ang="0">
                  <a:pos x="1999" y="649"/>
                </a:cxn>
                <a:cxn ang="0">
                  <a:pos x="2236" y="984"/>
                </a:cxn>
                <a:cxn ang="0">
                  <a:pos x="2262" y="1480"/>
                </a:cxn>
                <a:cxn ang="0">
                  <a:pos x="2150" y="1839"/>
                </a:cxn>
                <a:cxn ang="0">
                  <a:pos x="2034" y="2024"/>
                </a:cxn>
                <a:cxn ang="0">
                  <a:pos x="1589" y="2424"/>
                </a:cxn>
                <a:cxn ang="0">
                  <a:pos x="1206" y="2477"/>
                </a:cxn>
                <a:cxn ang="0">
                  <a:pos x="1084" y="2401"/>
                </a:cxn>
                <a:cxn ang="0">
                  <a:pos x="941" y="2480"/>
                </a:cxn>
                <a:cxn ang="0">
                  <a:pos x="683" y="2390"/>
                </a:cxn>
                <a:cxn ang="0">
                  <a:pos x="347" y="2282"/>
                </a:cxn>
                <a:cxn ang="0">
                  <a:pos x="91" y="1910"/>
                </a:cxn>
                <a:cxn ang="0">
                  <a:pos x="20" y="1630"/>
                </a:cxn>
                <a:cxn ang="0">
                  <a:pos x="7" y="1302"/>
                </a:cxn>
                <a:cxn ang="0">
                  <a:pos x="37" y="1149"/>
                </a:cxn>
                <a:cxn ang="0">
                  <a:pos x="143" y="886"/>
                </a:cxn>
                <a:cxn ang="0">
                  <a:pos x="440" y="554"/>
                </a:cxn>
                <a:cxn ang="0">
                  <a:pos x="254" y="798"/>
                </a:cxn>
                <a:cxn ang="0">
                  <a:pos x="124" y="1071"/>
                </a:cxn>
                <a:cxn ang="0">
                  <a:pos x="73" y="1331"/>
                </a:cxn>
                <a:cxn ang="0">
                  <a:pos x="122" y="1762"/>
                </a:cxn>
                <a:cxn ang="0">
                  <a:pos x="389" y="2198"/>
                </a:cxn>
                <a:cxn ang="0">
                  <a:pos x="683" y="2282"/>
                </a:cxn>
                <a:cxn ang="0">
                  <a:pos x="725" y="2259"/>
                </a:cxn>
                <a:cxn ang="0">
                  <a:pos x="975" y="2341"/>
                </a:cxn>
                <a:cxn ang="0">
                  <a:pos x="1153" y="2326"/>
                </a:cxn>
                <a:cxn ang="0">
                  <a:pos x="1305" y="2373"/>
                </a:cxn>
                <a:cxn ang="0">
                  <a:pos x="1192" y="2311"/>
                </a:cxn>
                <a:cxn ang="0">
                  <a:pos x="1208" y="2290"/>
                </a:cxn>
                <a:cxn ang="0">
                  <a:pos x="1630" y="2241"/>
                </a:cxn>
                <a:cxn ang="0">
                  <a:pos x="1978" y="1901"/>
                </a:cxn>
                <a:cxn ang="0">
                  <a:pos x="2071" y="1725"/>
                </a:cxn>
                <a:cxn ang="0">
                  <a:pos x="2131" y="1492"/>
                </a:cxn>
                <a:cxn ang="0">
                  <a:pos x="2137" y="1088"/>
                </a:cxn>
                <a:cxn ang="0">
                  <a:pos x="1918" y="810"/>
                </a:cxn>
                <a:cxn ang="0">
                  <a:pos x="1614" y="827"/>
                </a:cxn>
                <a:cxn ang="0">
                  <a:pos x="1507" y="846"/>
                </a:cxn>
                <a:cxn ang="0">
                  <a:pos x="1844" y="742"/>
                </a:cxn>
                <a:cxn ang="0">
                  <a:pos x="2131" y="988"/>
                </a:cxn>
                <a:cxn ang="0">
                  <a:pos x="2188" y="1213"/>
                </a:cxn>
                <a:cxn ang="0">
                  <a:pos x="2163" y="1574"/>
                </a:cxn>
                <a:cxn ang="0">
                  <a:pos x="2201" y="1436"/>
                </a:cxn>
                <a:cxn ang="0">
                  <a:pos x="2191" y="1020"/>
                </a:cxn>
                <a:cxn ang="0">
                  <a:pos x="2025" y="730"/>
                </a:cxn>
                <a:cxn ang="0">
                  <a:pos x="1612" y="637"/>
                </a:cxn>
                <a:cxn ang="0">
                  <a:pos x="1484" y="658"/>
                </a:cxn>
                <a:cxn ang="0">
                  <a:pos x="1379" y="711"/>
                </a:cxn>
                <a:cxn ang="0">
                  <a:pos x="1108" y="552"/>
                </a:cxn>
                <a:cxn ang="0">
                  <a:pos x="918" y="488"/>
                </a:cxn>
                <a:cxn ang="0">
                  <a:pos x="997" y="458"/>
                </a:cxn>
                <a:cxn ang="0">
                  <a:pos x="1301" y="662"/>
                </a:cxn>
                <a:cxn ang="0">
                  <a:pos x="1340" y="556"/>
                </a:cxn>
                <a:cxn ang="0">
                  <a:pos x="1298" y="251"/>
                </a:cxn>
                <a:cxn ang="0">
                  <a:pos x="1238" y="40"/>
                </a:cxn>
                <a:cxn ang="0">
                  <a:pos x="1226" y="194"/>
                </a:cxn>
                <a:cxn ang="0">
                  <a:pos x="1298" y="544"/>
                </a:cxn>
                <a:cxn ang="0">
                  <a:pos x="1275" y="524"/>
                </a:cxn>
                <a:cxn ang="0">
                  <a:pos x="1162" y="166"/>
                </a:cxn>
                <a:cxn ang="0">
                  <a:pos x="1180" y="9"/>
                </a:cxn>
              </a:cxnLst>
              <a:rect l="0" t="0" r="r" b="b"/>
              <a:pathLst>
                <a:path w="2273" h="2506">
                  <a:moveTo>
                    <a:pt x="1285" y="15"/>
                  </a:moveTo>
                  <a:lnTo>
                    <a:pt x="1301" y="31"/>
                  </a:lnTo>
                  <a:lnTo>
                    <a:pt x="1298" y="47"/>
                  </a:lnTo>
                  <a:lnTo>
                    <a:pt x="1291" y="69"/>
                  </a:lnTo>
                  <a:lnTo>
                    <a:pt x="1315" y="82"/>
                  </a:lnTo>
                  <a:lnTo>
                    <a:pt x="1319" y="87"/>
                  </a:lnTo>
                  <a:lnTo>
                    <a:pt x="1317" y="122"/>
                  </a:lnTo>
                  <a:lnTo>
                    <a:pt x="1319" y="175"/>
                  </a:lnTo>
                  <a:lnTo>
                    <a:pt x="1351" y="264"/>
                  </a:lnTo>
                  <a:lnTo>
                    <a:pt x="1361" y="303"/>
                  </a:lnTo>
                  <a:lnTo>
                    <a:pt x="1385" y="382"/>
                  </a:lnTo>
                  <a:lnTo>
                    <a:pt x="1393" y="410"/>
                  </a:lnTo>
                  <a:lnTo>
                    <a:pt x="1398" y="431"/>
                  </a:lnTo>
                  <a:lnTo>
                    <a:pt x="1408" y="482"/>
                  </a:lnTo>
                  <a:lnTo>
                    <a:pt x="1412" y="549"/>
                  </a:lnTo>
                  <a:lnTo>
                    <a:pt x="1410" y="588"/>
                  </a:lnTo>
                  <a:lnTo>
                    <a:pt x="1419" y="598"/>
                  </a:lnTo>
                  <a:lnTo>
                    <a:pt x="1461" y="593"/>
                  </a:lnTo>
                  <a:lnTo>
                    <a:pt x="1519" y="581"/>
                  </a:lnTo>
                  <a:lnTo>
                    <a:pt x="1594" y="567"/>
                  </a:lnTo>
                  <a:lnTo>
                    <a:pt x="1721" y="558"/>
                  </a:lnTo>
                  <a:lnTo>
                    <a:pt x="1767" y="560"/>
                  </a:lnTo>
                  <a:lnTo>
                    <a:pt x="1825" y="570"/>
                  </a:lnTo>
                  <a:lnTo>
                    <a:pt x="1911" y="598"/>
                  </a:lnTo>
                  <a:lnTo>
                    <a:pt x="1999" y="649"/>
                  </a:lnTo>
                  <a:lnTo>
                    <a:pt x="2086" y="721"/>
                  </a:lnTo>
                  <a:lnTo>
                    <a:pt x="2131" y="772"/>
                  </a:lnTo>
                  <a:lnTo>
                    <a:pt x="2184" y="858"/>
                  </a:lnTo>
                  <a:lnTo>
                    <a:pt x="2217" y="933"/>
                  </a:lnTo>
                  <a:lnTo>
                    <a:pt x="2236" y="984"/>
                  </a:lnTo>
                  <a:lnTo>
                    <a:pt x="2252" y="1058"/>
                  </a:lnTo>
                  <a:lnTo>
                    <a:pt x="2268" y="1204"/>
                  </a:lnTo>
                  <a:lnTo>
                    <a:pt x="2273" y="1269"/>
                  </a:lnTo>
                  <a:lnTo>
                    <a:pt x="2271" y="1420"/>
                  </a:lnTo>
                  <a:lnTo>
                    <a:pt x="2262" y="1480"/>
                  </a:lnTo>
                  <a:lnTo>
                    <a:pt x="2258" y="1501"/>
                  </a:lnTo>
                  <a:lnTo>
                    <a:pt x="2250" y="1558"/>
                  </a:lnTo>
                  <a:lnTo>
                    <a:pt x="2231" y="1630"/>
                  </a:lnTo>
                  <a:lnTo>
                    <a:pt x="2201" y="1723"/>
                  </a:lnTo>
                  <a:lnTo>
                    <a:pt x="2150" y="1839"/>
                  </a:lnTo>
                  <a:lnTo>
                    <a:pt x="2103" y="1919"/>
                  </a:lnTo>
                  <a:lnTo>
                    <a:pt x="2080" y="1955"/>
                  </a:lnTo>
                  <a:lnTo>
                    <a:pt x="2052" y="1994"/>
                  </a:lnTo>
                  <a:lnTo>
                    <a:pt x="2037" y="2015"/>
                  </a:lnTo>
                  <a:lnTo>
                    <a:pt x="2034" y="2024"/>
                  </a:lnTo>
                  <a:lnTo>
                    <a:pt x="1999" y="2068"/>
                  </a:lnTo>
                  <a:lnTo>
                    <a:pt x="1951" y="2131"/>
                  </a:lnTo>
                  <a:lnTo>
                    <a:pt x="1841" y="2252"/>
                  </a:lnTo>
                  <a:lnTo>
                    <a:pt x="1700" y="2357"/>
                  </a:lnTo>
                  <a:lnTo>
                    <a:pt x="1589" y="2424"/>
                  </a:lnTo>
                  <a:lnTo>
                    <a:pt x="1478" y="2476"/>
                  </a:lnTo>
                  <a:lnTo>
                    <a:pt x="1408" y="2496"/>
                  </a:lnTo>
                  <a:lnTo>
                    <a:pt x="1315" y="2506"/>
                  </a:lnTo>
                  <a:lnTo>
                    <a:pt x="1247" y="2494"/>
                  </a:lnTo>
                  <a:lnTo>
                    <a:pt x="1206" y="2477"/>
                  </a:lnTo>
                  <a:lnTo>
                    <a:pt x="1122" y="2417"/>
                  </a:lnTo>
                  <a:lnTo>
                    <a:pt x="1097" y="2377"/>
                  </a:lnTo>
                  <a:lnTo>
                    <a:pt x="1090" y="2377"/>
                  </a:lnTo>
                  <a:lnTo>
                    <a:pt x="1084" y="2384"/>
                  </a:lnTo>
                  <a:lnTo>
                    <a:pt x="1084" y="2401"/>
                  </a:lnTo>
                  <a:lnTo>
                    <a:pt x="1078" y="2424"/>
                  </a:lnTo>
                  <a:lnTo>
                    <a:pt x="1067" y="2440"/>
                  </a:lnTo>
                  <a:lnTo>
                    <a:pt x="1039" y="2462"/>
                  </a:lnTo>
                  <a:lnTo>
                    <a:pt x="991" y="2476"/>
                  </a:lnTo>
                  <a:lnTo>
                    <a:pt x="941" y="2480"/>
                  </a:lnTo>
                  <a:lnTo>
                    <a:pt x="876" y="2473"/>
                  </a:lnTo>
                  <a:lnTo>
                    <a:pt x="834" y="2462"/>
                  </a:lnTo>
                  <a:lnTo>
                    <a:pt x="769" y="2426"/>
                  </a:lnTo>
                  <a:lnTo>
                    <a:pt x="714" y="2384"/>
                  </a:lnTo>
                  <a:lnTo>
                    <a:pt x="683" y="2390"/>
                  </a:lnTo>
                  <a:lnTo>
                    <a:pt x="577" y="2387"/>
                  </a:lnTo>
                  <a:lnTo>
                    <a:pt x="539" y="2377"/>
                  </a:lnTo>
                  <a:lnTo>
                    <a:pt x="484" y="2364"/>
                  </a:lnTo>
                  <a:lnTo>
                    <a:pt x="405" y="2326"/>
                  </a:lnTo>
                  <a:lnTo>
                    <a:pt x="347" y="2282"/>
                  </a:lnTo>
                  <a:lnTo>
                    <a:pt x="315" y="2257"/>
                  </a:lnTo>
                  <a:lnTo>
                    <a:pt x="245" y="2178"/>
                  </a:lnTo>
                  <a:lnTo>
                    <a:pt x="196" y="2114"/>
                  </a:lnTo>
                  <a:lnTo>
                    <a:pt x="136" y="2008"/>
                  </a:lnTo>
                  <a:lnTo>
                    <a:pt x="91" y="1910"/>
                  </a:lnTo>
                  <a:lnTo>
                    <a:pt x="81" y="1869"/>
                  </a:lnTo>
                  <a:lnTo>
                    <a:pt x="73" y="1827"/>
                  </a:lnTo>
                  <a:lnTo>
                    <a:pt x="51" y="1762"/>
                  </a:lnTo>
                  <a:lnTo>
                    <a:pt x="29" y="1687"/>
                  </a:lnTo>
                  <a:lnTo>
                    <a:pt x="20" y="1630"/>
                  </a:lnTo>
                  <a:lnTo>
                    <a:pt x="16" y="1613"/>
                  </a:lnTo>
                  <a:lnTo>
                    <a:pt x="13" y="1592"/>
                  </a:lnTo>
                  <a:lnTo>
                    <a:pt x="4" y="1498"/>
                  </a:lnTo>
                  <a:lnTo>
                    <a:pt x="0" y="1436"/>
                  </a:lnTo>
                  <a:lnTo>
                    <a:pt x="7" y="1302"/>
                  </a:lnTo>
                  <a:lnTo>
                    <a:pt x="7" y="1291"/>
                  </a:lnTo>
                  <a:lnTo>
                    <a:pt x="16" y="1234"/>
                  </a:lnTo>
                  <a:lnTo>
                    <a:pt x="22" y="1204"/>
                  </a:lnTo>
                  <a:lnTo>
                    <a:pt x="31" y="1155"/>
                  </a:lnTo>
                  <a:lnTo>
                    <a:pt x="37" y="1149"/>
                  </a:lnTo>
                  <a:lnTo>
                    <a:pt x="41" y="1125"/>
                  </a:lnTo>
                  <a:lnTo>
                    <a:pt x="66" y="1048"/>
                  </a:lnTo>
                  <a:lnTo>
                    <a:pt x="76" y="1032"/>
                  </a:lnTo>
                  <a:lnTo>
                    <a:pt x="111" y="949"/>
                  </a:lnTo>
                  <a:lnTo>
                    <a:pt x="143" y="886"/>
                  </a:lnTo>
                  <a:lnTo>
                    <a:pt x="215" y="768"/>
                  </a:lnTo>
                  <a:lnTo>
                    <a:pt x="294" y="662"/>
                  </a:lnTo>
                  <a:lnTo>
                    <a:pt x="322" y="630"/>
                  </a:lnTo>
                  <a:lnTo>
                    <a:pt x="401" y="570"/>
                  </a:lnTo>
                  <a:lnTo>
                    <a:pt x="440" y="554"/>
                  </a:lnTo>
                  <a:lnTo>
                    <a:pt x="465" y="556"/>
                  </a:lnTo>
                  <a:lnTo>
                    <a:pt x="465" y="565"/>
                  </a:lnTo>
                  <a:lnTo>
                    <a:pt x="375" y="637"/>
                  </a:lnTo>
                  <a:lnTo>
                    <a:pt x="336" y="681"/>
                  </a:lnTo>
                  <a:lnTo>
                    <a:pt x="254" y="798"/>
                  </a:lnTo>
                  <a:lnTo>
                    <a:pt x="229" y="848"/>
                  </a:lnTo>
                  <a:lnTo>
                    <a:pt x="184" y="923"/>
                  </a:lnTo>
                  <a:lnTo>
                    <a:pt x="161" y="974"/>
                  </a:lnTo>
                  <a:lnTo>
                    <a:pt x="136" y="1048"/>
                  </a:lnTo>
                  <a:lnTo>
                    <a:pt x="124" y="1071"/>
                  </a:lnTo>
                  <a:lnTo>
                    <a:pt x="117" y="1102"/>
                  </a:lnTo>
                  <a:lnTo>
                    <a:pt x="112" y="1109"/>
                  </a:lnTo>
                  <a:lnTo>
                    <a:pt x="99" y="1168"/>
                  </a:lnTo>
                  <a:lnTo>
                    <a:pt x="85" y="1213"/>
                  </a:lnTo>
                  <a:lnTo>
                    <a:pt x="73" y="1331"/>
                  </a:lnTo>
                  <a:lnTo>
                    <a:pt x="69" y="1397"/>
                  </a:lnTo>
                  <a:lnTo>
                    <a:pt x="71" y="1504"/>
                  </a:lnTo>
                  <a:lnTo>
                    <a:pt x="76" y="1525"/>
                  </a:lnTo>
                  <a:lnTo>
                    <a:pt x="91" y="1644"/>
                  </a:lnTo>
                  <a:lnTo>
                    <a:pt x="122" y="1762"/>
                  </a:lnTo>
                  <a:lnTo>
                    <a:pt x="154" y="1848"/>
                  </a:lnTo>
                  <a:lnTo>
                    <a:pt x="215" y="1971"/>
                  </a:lnTo>
                  <a:lnTo>
                    <a:pt x="257" y="2042"/>
                  </a:lnTo>
                  <a:lnTo>
                    <a:pt x="336" y="2145"/>
                  </a:lnTo>
                  <a:lnTo>
                    <a:pt x="389" y="2198"/>
                  </a:lnTo>
                  <a:lnTo>
                    <a:pt x="444" y="2242"/>
                  </a:lnTo>
                  <a:lnTo>
                    <a:pt x="484" y="2267"/>
                  </a:lnTo>
                  <a:lnTo>
                    <a:pt x="547" y="2282"/>
                  </a:lnTo>
                  <a:lnTo>
                    <a:pt x="651" y="2290"/>
                  </a:lnTo>
                  <a:lnTo>
                    <a:pt x="683" y="2282"/>
                  </a:lnTo>
                  <a:lnTo>
                    <a:pt x="686" y="2282"/>
                  </a:lnTo>
                  <a:lnTo>
                    <a:pt x="690" y="2278"/>
                  </a:lnTo>
                  <a:lnTo>
                    <a:pt x="690" y="2252"/>
                  </a:lnTo>
                  <a:lnTo>
                    <a:pt x="698" y="2248"/>
                  </a:lnTo>
                  <a:lnTo>
                    <a:pt x="725" y="2259"/>
                  </a:lnTo>
                  <a:lnTo>
                    <a:pt x="804" y="2333"/>
                  </a:lnTo>
                  <a:lnTo>
                    <a:pt x="844" y="2352"/>
                  </a:lnTo>
                  <a:lnTo>
                    <a:pt x="872" y="2357"/>
                  </a:lnTo>
                  <a:lnTo>
                    <a:pt x="934" y="2352"/>
                  </a:lnTo>
                  <a:lnTo>
                    <a:pt x="975" y="2341"/>
                  </a:lnTo>
                  <a:lnTo>
                    <a:pt x="1054" y="2321"/>
                  </a:lnTo>
                  <a:lnTo>
                    <a:pt x="1099" y="2312"/>
                  </a:lnTo>
                  <a:lnTo>
                    <a:pt x="1113" y="2299"/>
                  </a:lnTo>
                  <a:lnTo>
                    <a:pt x="1126" y="2301"/>
                  </a:lnTo>
                  <a:lnTo>
                    <a:pt x="1153" y="2326"/>
                  </a:lnTo>
                  <a:lnTo>
                    <a:pt x="1194" y="2360"/>
                  </a:lnTo>
                  <a:lnTo>
                    <a:pt x="1241" y="2380"/>
                  </a:lnTo>
                  <a:lnTo>
                    <a:pt x="1280" y="2387"/>
                  </a:lnTo>
                  <a:lnTo>
                    <a:pt x="1296" y="2384"/>
                  </a:lnTo>
                  <a:lnTo>
                    <a:pt x="1305" y="2373"/>
                  </a:lnTo>
                  <a:lnTo>
                    <a:pt x="1304" y="2360"/>
                  </a:lnTo>
                  <a:lnTo>
                    <a:pt x="1291" y="2350"/>
                  </a:lnTo>
                  <a:lnTo>
                    <a:pt x="1247" y="2341"/>
                  </a:lnTo>
                  <a:lnTo>
                    <a:pt x="1213" y="2324"/>
                  </a:lnTo>
                  <a:lnTo>
                    <a:pt x="1192" y="2311"/>
                  </a:lnTo>
                  <a:lnTo>
                    <a:pt x="1156" y="2275"/>
                  </a:lnTo>
                  <a:lnTo>
                    <a:pt x="1148" y="2259"/>
                  </a:lnTo>
                  <a:lnTo>
                    <a:pt x="1148" y="2248"/>
                  </a:lnTo>
                  <a:lnTo>
                    <a:pt x="1164" y="2248"/>
                  </a:lnTo>
                  <a:lnTo>
                    <a:pt x="1208" y="2290"/>
                  </a:lnTo>
                  <a:lnTo>
                    <a:pt x="1274" y="2321"/>
                  </a:lnTo>
                  <a:lnTo>
                    <a:pt x="1304" y="2331"/>
                  </a:lnTo>
                  <a:lnTo>
                    <a:pt x="1389" y="2335"/>
                  </a:lnTo>
                  <a:lnTo>
                    <a:pt x="1486" y="2312"/>
                  </a:lnTo>
                  <a:lnTo>
                    <a:pt x="1630" y="2241"/>
                  </a:lnTo>
                  <a:lnTo>
                    <a:pt x="1756" y="2152"/>
                  </a:lnTo>
                  <a:lnTo>
                    <a:pt x="1851" y="2064"/>
                  </a:lnTo>
                  <a:lnTo>
                    <a:pt x="1865" y="2045"/>
                  </a:lnTo>
                  <a:lnTo>
                    <a:pt x="1927" y="1973"/>
                  </a:lnTo>
                  <a:lnTo>
                    <a:pt x="1978" y="1901"/>
                  </a:lnTo>
                  <a:lnTo>
                    <a:pt x="2006" y="1854"/>
                  </a:lnTo>
                  <a:lnTo>
                    <a:pt x="2018" y="1829"/>
                  </a:lnTo>
                  <a:lnTo>
                    <a:pt x="2041" y="1792"/>
                  </a:lnTo>
                  <a:lnTo>
                    <a:pt x="2065" y="1734"/>
                  </a:lnTo>
                  <a:lnTo>
                    <a:pt x="2071" y="1725"/>
                  </a:lnTo>
                  <a:lnTo>
                    <a:pt x="2078" y="1704"/>
                  </a:lnTo>
                  <a:lnTo>
                    <a:pt x="2097" y="1651"/>
                  </a:lnTo>
                  <a:lnTo>
                    <a:pt x="2110" y="1604"/>
                  </a:lnTo>
                  <a:lnTo>
                    <a:pt x="2120" y="1564"/>
                  </a:lnTo>
                  <a:lnTo>
                    <a:pt x="2131" y="1492"/>
                  </a:lnTo>
                  <a:lnTo>
                    <a:pt x="2145" y="1392"/>
                  </a:lnTo>
                  <a:lnTo>
                    <a:pt x="2150" y="1356"/>
                  </a:lnTo>
                  <a:lnTo>
                    <a:pt x="2148" y="1151"/>
                  </a:lnTo>
                  <a:lnTo>
                    <a:pt x="2142" y="1120"/>
                  </a:lnTo>
                  <a:lnTo>
                    <a:pt x="2137" y="1088"/>
                  </a:lnTo>
                  <a:lnTo>
                    <a:pt x="2127" y="1058"/>
                  </a:lnTo>
                  <a:lnTo>
                    <a:pt x="2097" y="990"/>
                  </a:lnTo>
                  <a:lnTo>
                    <a:pt x="2046" y="909"/>
                  </a:lnTo>
                  <a:lnTo>
                    <a:pt x="1980" y="846"/>
                  </a:lnTo>
                  <a:lnTo>
                    <a:pt x="1918" y="810"/>
                  </a:lnTo>
                  <a:lnTo>
                    <a:pt x="1865" y="789"/>
                  </a:lnTo>
                  <a:lnTo>
                    <a:pt x="1809" y="778"/>
                  </a:lnTo>
                  <a:lnTo>
                    <a:pt x="1743" y="782"/>
                  </a:lnTo>
                  <a:lnTo>
                    <a:pt x="1670" y="802"/>
                  </a:lnTo>
                  <a:lnTo>
                    <a:pt x="1614" y="827"/>
                  </a:lnTo>
                  <a:lnTo>
                    <a:pt x="1544" y="865"/>
                  </a:lnTo>
                  <a:lnTo>
                    <a:pt x="1523" y="874"/>
                  </a:lnTo>
                  <a:lnTo>
                    <a:pt x="1512" y="872"/>
                  </a:lnTo>
                  <a:lnTo>
                    <a:pt x="1505" y="863"/>
                  </a:lnTo>
                  <a:lnTo>
                    <a:pt x="1507" y="846"/>
                  </a:lnTo>
                  <a:lnTo>
                    <a:pt x="1544" y="823"/>
                  </a:lnTo>
                  <a:lnTo>
                    <a:pt x="1635" y="772"/>
                  </a:lnTo>
                  <a:lnTo>
                    <a:pt x="1737" y="739"/>
                  </a:lnTo>
                  <a:lnTo>
                    <a:pt x="1788" y="734"/>
                  </a:lnTo>
                  <a:lnTo>
                    <a:pt x="1844" y="742"/>
                  </a:lnTo>
                  <a:lnTo>
                    <a:pt x="1914" y="765"/>
                  </a:lnTo>
                  <a:lnTo>
                    <a:pt x="1969" y="795"/>
                  </a:lnTo>
                  <a:lnTo>
                    <a:pt x="2037" y="852"/>
                  </a:lnTo>
                  <a:lnTo>
                    <a:pt x="2071" y="891"/>
                  </a:lnTo>
                  <a:lnTo>
                    <a:pt x="2131" y="988"/>
                  </a:lnTo>
                  <a:lnTo>
                    <a:pt x="2167" y="1071"/>
                  </a:lnTo>
                  <a:lnTo>
                    <a:pt x="2169" y="1087"/>
                  </a:lnTo>
                  <a:lnTo>
                    <a:pt x="2180" y="1130"/>
                  </a:lnTo>
                  <a:lnTo>
                    <a:pt x="2182" y="1160"/>
                  </a:lnTo>
                  <a:lnTo>
                    <a:pt x="2188" y="1213"/>
                  </a:lnTo>
                  <a:lnTo>
                    <a:pt x="2188" y="1371"/>
                  </a:lnTo>
                  <a:lnTo>
                    <a:pt x="2180" y="1450"/>
                  </a:lnTo>
                  <a:lnTo>
                    <a:pt x="2175" y="1477"/>
                  </a:lnTo>
                  <a:lnTo>
                    <a:pt x="2161" y="1571"/>
                  </a:lnTo>
                  <a:lnTo>
                    <a:pt x="2163" y="1574"/>
                  </a:lnTo>
                  <a:lnTo>
                    <a:pt x="2167" y="1574"/>
                  </a:lnTo>
                  <a:lnTo>
                    <a:pt x="2180" y="1536"/>
                  </a:lnTo>
                  <a:lnTo>
                    <a:pt x="2188" y="1507"/>
                  </a:lnTo>
                  <a:lnTo>
                    <a:pt x="2191" y="1471"/>
                  </a:lnTo>
                  <a:lnTo>
                    <a:pt x="2201" y="1436"/>
                  </a:lnTo>
                  <a:lnTo>
                    <a:pt x="2215" y="1286"/>
                  </a:lnTo>
                  <a:lnTo>
                    <a:pt x="2210" y="1141"/>
                  </a:lnTo>
                  <a:lnTo>
                    <a:pt x="2205" y="1109"/>
                  </a:lnTo>
                  <a:lnTo>
                    <a:pt x="2199" y="1047"/>
                  </a:lnTo>
                  <a:lnTo>
                    <a:pt x="2191" y="1020"/>
                  </a:lnTo>
                  <a:lnTo>
                    <a:pt x="2184" y="981"/>
                  </a:lnTo>
                  <a:lnTo>
                    <a:pt x="2170" y="928"/>
                  </a:lnTo>
                  <a:lnTo>
                    <a:pt x="2131" y="842"/>
                  </a:lnTo>
                  <a:lnTo>
                    <a:pt x="2108" y="807"/>
                  </a:lnTo>
                  <a:lnTo>
                    <a:pt x="2025" y="730"/>
                  </a:lnTo>
                  <a:lnTo>
                    <a:pt x="1945" y="681"/>
                  </a:lnTo>
                  <a:lnTo>
                    <a:pt x="1881" y="653"/>
                  </a:lnTo>
                  <a:lnTo>
                    <a:pt x="1851" y="645"/>
                  </a:lnTo>
                  <a:lnTo>
                    <a:pt x="1742" y="630"/>
                  </a:lnTo>
                  <a:lnTo>
                    <a:pt x="1612" y="637"/>
                  </a:lnTo>
                  <a:lnTo>
                    <a:pt x="1591" y="642"/>
                  </a:lnTo>
                  <a:lnTo>
                    <a:pt x="1554" y="645"/>
                  </a:lnTo>
                  <a:lnTo>
                    <a:pt x="1537" y="649"/>
                  </a:lnTo>
                  <a:lnTo>
                    <a:pt x="1505" y="653"/>
                  </a:lnTo>
                  <a:lnTo>
                    <a:pt x="1484" y="658"/>
                  </a:lnTo>
                  <a:lnTo>
                    <a:pt x="1412" y="656"/>
                  </a:lnTo>
                  <a:lnTo>
                    <a:pt x="1410" y="653"/>
                  </a:lnTo>
                  <a:lnTo>
                    <a:pt x="1406" y="653"/>
                  </a:lnTo>
                  <a:lnTo>
                    <a:pt x="1396" y="662"/>
                  </a:lnTo>
                  <a:lnTo>
                    <a:pt x="1379" y="711"/>
                  </a:lnTo>
                  <a:lnTo>
                    <a:pt x="1361" y="730"/>
                  </a:lnTo>
                  <a:lnTo>
                    <a:pt x="1304" y="714"/>
                  </a:lnTo>
                  <a:lnTo>
                    <a:pt x="1277" y="696"/>
                  </a:lnTo>
                  <a:lnTo>
                    <a:pt x="1162" y="581"/>
                  </a:lnTo>
                  <a:lnTo>
                    <a:pt x="1108" y="552"/>
                  </a:lnTo>
                  <a:lnTo>
                    <a:pt x="1071" y="535"/>
                  </a:lnTo>
                  <a:lnTo>
                    <a:pt x="1036" y="519"/>
                  </a:lnTo>
                  <a:lnTo>
                    <a:pt x="1022" y="516"/>
                  </a:lnTo>
                  <a:lnTo>
                    <a:pt x="946" y="494"/>
                  </a:lnTo>
                  <a:lnTo>
                    <a:pt x="918" y="488"/>
                  </a:lnTo>
                  <a:lnTo>
                    <a:pt x="899" y="470"/>
                  </a:lnTo>
                  <a:lnTo>
                    <a:pt x="897" y="461"/>
                  </a:lnTo>
                  <a:lnTo>
                    <a:pt x="897" y="454"/>
                  </a:lnTo>
                  <a:lnTo>
                    <a:pt x="904" y="450"/>
                  </a:lnTo>
                  <a:lnTo>
                    <a:pt x="997" y="458"/>
                  </a:lnTo>
                  <a:lnTo>
                    <a:pt x="1076" y="484"/>
                  </a:lnTo>
                  <a:lnTo>
                    <a:pt x="1143" y="516"/>
                  </a:lnTo>
                  <a:lnTo>
                    <a:pt x="1194" y="556"/>
                  </a:lnTo>
                  <a:lnTo>
                    <a:pt x="1296" y="658"/>
                  </a:lnTo>
                  <a:lnTo>
                    <a:pt x="1301" y="662"/>
                  </a:lnTo>
                  <a:lnTo>
                    <a:pt x="1305" y="662"/>
                  </a:lnTo>
                  <a:lnTo>
                    <a:pt x="1321" y="642"/>
                  </a:lnTo>
                  <a:lnTo>
                    <a:pt x="1330" y="611"/>
                  </a:lnTo>
                  <a:lnTo>
                    <a:pt x="1334" y="593"/>
                  </a:lnTo>
                  <a:lnTo>
                    <a:pt x="1340" y="556"/>
                  </a:lnTo>
                  <a:lnTo>
                    <a:pt x="1338" y="447"/>
                  </a:lnTo>
                  <a:lnTo>
                    <a:pt x="1335" y="424"/>
                  </a:lnTo>
                  <a:lnTo>
                    <a:pt x="1326" y="363"/>
                  </a:lnTo>
                  <a:lnTo>
                    <a:pt x="1315" y="312"/>
                  </a:lnTo>
                  <a:lnTo>
                    <a:pt x="1298" y="251"/>
                  </a:lnTo>
                  <a:lnTo>
                    <a:pt x="1291" y="225"/>
                  </a:lnTo>
                  <a:lnTo>
                    <a:pt x="1283" y="204"/>
                  </a:lnTo>
                  <a:lnTo>
                    <a:pt x="1274" y="145"/>
                  </a:lnTo>
                  <a:lnTo>
                    <a:pt x="1280" y="75"/>
                  </a:lnTo>
                  <a:lnTo>
                    <a:pt x="1238" y="40"/>
                  </a:lnTo>
                  <a:lnTo>
                    <a:pt x="1196" y="52"/>
                  </a:lnTo>
                  <a:lnTo>
                    <a:pt x="1183" y="61"/>
                  </a:lnTo>
                  <a:lnTo>
                    <a:pt x="1173" y="75"/>
                  </a:lnTo>
                  <a:lnTo>
                    <a:pt x="1176" y="98"/>
                  </a:lnTo>
                  <a:lnTo>
                    <a:pt x="1226" y="194"/>
                  </a:lnTo>
                  <a:lnTo>
                    <a:pt x="1274" y="319"/>
                  </a:lnTo>
                  <a:lnTo>
                    <a:pt x="1285" y="363"/>
                  </a:lnTo>
                  <a:lnTo>
                    <a:pt x="1298" y="429"/>
                  </a:lnTo>
                  <a:lnTo>
                    <a:pt x="1304" y="463"/>
                  </a:lnTo>
                  <a:lnTo>
                    <a:pt x="1298" y="544"/>
                  </a:lnTo>
                  <a:lnTo>
                    <a:pt x="1285" y="600"/>
                  </a:lnTo>
                  <a:lnTo>
                    <a:pt x="1280" y="605"/>
                  </a:lnTo>
                  <a:lnTo>
                    <a:pt x="1270" y="605"/>
                  </a:lnTo>
                  <a:lnTo>
                    <a:pt x="1266" y="600"/>
                  </a:lnTo>
                  <a:lnTo>
                    <a:pt x="1275" y="524"/>
                  </a:lnTo>
                  <a:lnTo>
                    <a:pt x="1275" y="447"/>
                  </a:lnTo>
                  <a:lnTo>
                    <a:pt x="1262" y="401"/>
                  </a:lnTo>
                  <a:lnTo>
                    <a:pt x="1253" y="361"/>
                  </a:lnTo>
                  <a:lnTo>
                    <a:pt x="1222" y="286"/>
                  </a:lnTo>
                  <a:lnTo>
                    <a:pt x="1162" y="166"/>
                  </a:lnTo>
                  <a:lnTo>
                    <a:pt x="1111" y="87"/>
                  </a:lnTo>
                  <a:lnTo>
                    <a:pt x="1113" y="59"/>
                  </a:lnTo>
                  <a:lnTo>
                    <a:pt x="1124" y="40"/>
                  </a:lnTo>
                  <a:lnTo>
                    <a:pt x="1150" y="19"/>
                  </a:lnTo>
                  <a:lnTo>
                    <a:pt x="1180" y="9"/>
                  </a:lnTo>
                  <a:lnTo>
                    <a:pt x="1208" y="0"/>
                  </a:lnTo>
                  <a:lnTo>
                    <a:pt x="1253" y="3"/>
                  </a:lnTo>
                  <a:lnTo>
                    <a:pt x="128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7" name="Freeform 1367"/>
            <p:cNvSpPr>
              <a:spLocks/>
            </p:cNvSpPr>
            <p:nvPr/>
          </p:nvSpPr>
          <p:spPr bwMode="auto">
            <a:xfrm>
              <a:off x="508" y="269"/>
              <a:ext cx="65" cy="55"/>
            </a:xfrm>
            <a:custGeom>
              <a:avLst/>
              <a:gdLst/>
              <a:ahLst/>
              <a:cxnLst>
                <a:cxn ang="0">
                  <a:pos x="79" y="18"/>
                </a:cxn>
                <a:cxn ang="0">
                  <a:pos x="116" y="38"/>
                </a:cxn>
                <a:cxn ang="0">
                  <a:pos x="156" y="69"/>
                </a:cxn>
                <a:cxn ang="0">
                  <a:pos x="170" y="78"/>
                </a:cxn>
                <a:cxn ang="0">
                  <a:pos x="177" y="94"/>
                </a:cxn>
                <a:cxn ang="0">
                  <a:pos x="174" y="108"/>
                </a:cxn>
                <a:cxn ang="0">
                  <a:pos x="174" y="118"/>
                </a:cxn>
                <a:cxn ang="0">
                  <a:pos x="195" y="148"/>
                </a:cxn>
                <a:cxn ang="0">
                  <a:pos x="195" y="157"/>
                </a:cxn>
                <a:cxn ang="0">
                  <a:pos x="186" y="165"/>
                </a:cxn>
                <a:cxn ang="0">
                  <a:pos x="161" y="159"/>
                </a:cxn>
                <a:cxn ang="0">
                  <a:pos x="147" y="141"/>
                </a:cxn>
                <a:cxn ang="0">
                  <a:pos x="82" y="97"/>
                </a:cxn>
                <a:cxn ang="0">
                  <a:pos x="59" y="78"/>
                </a:cxn>
                <a:cxn ang="0">
                  <a:pos x="50" y="64"/>
                </a:cxn>
                <a:cxn ang="0">
                  <a:pos x="7" y="44"/>
                </a:cxn>
                <a:cxn ang="0">
                  <a:pos x="0" y="32"/>
                </a:cxn>
                <a:cxn ang="0">
                  <a:pos x="0" y="15"/>
                </a:cxn>
                <a:cxn ang="0">
                  <a:pos x="19" y="0"/>
                </a:cxn>
                <a:cxn ang="0">
                  <a:pos x="42" y="1"/>
                </a:cxn>
                <a:cxn ang="0">
                  <a:pos x="79" y="18"/>
                </a:cxn>
                <a:cxn ang="0">
                  <a:pos x="79" y="18"/>
                </a:cxn>
              </a:cxnLst>
              <a:rect l="0" t="0" r="r" b="b"/>
              <a:pathLst>
                <a:path w="195" h="165">
                  <a:moveTo>
                    <a:pt x="79" y="18"/>
                  </a:moveTo>
                  <a:lnTo>
                    <a:pt x="116" y="38"/>
                  </a:lnTo>
                  <a:lnTo>
                    <a:pt x="156" y="69"/>
                  </a:lnTo>
                  <a:lnTo>
                    <a:pt x="170" y="78"/>
                  </a:lnTo>
                  <a:lnTo>
                    <a:pt x="177" y="94"/>
                  </a:lnTo>
                  <a:lnTo>
                    <a:pt x="174" y="108"/>
                  </a:lnTo>
                  <a:lnTo>
                    <a:pt x="174" y="118"/>
                  </a:lnTo>
                  <a:lnTo>
                    <a:pt x="195" y="148"/>
                  </a:lnTo>
                  <a:lnTo>
                    <a:pt x="195" y="157"/>
                  </a:lnTo>
                  <a:lnTo>
                    <a:pt x="186" y="165"/>
                  </a:lnTo>
                  <a:lnTo>
                    <a:pt x="161" y="159"/>
                  </a:lnTo>
                  <a:lnTo>
                    <a:pt x="147" y="141"/>
                  </a:lnTo>
                  <a:lnTo>
                    <a:pt x="82" y="97"/>
                  </a:lnTo>
                  <a:lnTo>
                    <a:pt x="59" y="78"/>
                  </a:lnTo>
                  <a:lnTo>
                    <a:pt x="50" y="64"/>
                  </a:lnTo>
                  <a:lnTo>
                    <a:pt x="7" y="44"/>
                  </a:lnTo>
                  <a:lnTo>
                    <a:pt x="0" y="32"/>
                  </a:lnTo>
                  <a:lnTo>
                    <a:pt x="0" y="15"/>
                  </a:lnTo>
                  <a:lnTo>
                    <a:pt x="19" y="0"/>
                  </a:lnTo>
                  <a:lnTo>
                    <a:pt x="42" y="1"/>
                  </a:lnTo>
                  <a:lnTo>
                    <a:pt x="79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8" name="Freeform 1368"/>
            <p:cNvSpPr>
              <a:spLocks/>
            </p:cNvSpPr>
            <p:nvPr/>
          </p:nvSpPr>
          <p:spPr bwMode="auto">
            <a:xfrm>
              <a:off x="418" y="298"/>
              <a:ext cx="74" cy="35"/>
            </a:xfrm>
            <a:custGeom>
              <a:avLst/>
              <a:gdLst/>
              <a:ahLst/>
              <a:cxnLst>
                <a:cxn ang="0">
                  <a:pos x="107" y="14"/>
                </a:cxn>
                <a:cxn ang="0">
                  <a:pos x="123" y="17"/>
                </a:cxn>
                <a:cxn ang="0">
                  <a:pos x="161" y="28"/>
                </a:cxn>
                <a:cxn ang="0">
                  <a:pos x="214" y="52"/>
                </a:cxn>
                <a:cxn ang="0">
                  <a:pos x="220" y="61"/>
                </a:cxn>
                <a:cxn ang="0">
                  <a:pos x="220" y="70"/>
                </a:cxn>
                <a:cxn ang="0">
                  <a:pos x="202" y="82"/>
                </a:cxn>
                <a:cxn ang="0">
                  <a:pos x="202" y="95"/>
                </a:cxn>
                <a:cxn ang="0">
                  <a:pos x="188" y="105"/>
                </a:cxn>
                <a:cxn ang="0">
                  <a:pos x="156" y="103"/>
                </a:cxn>
                <a:cxn ang="0">
                  <a:pos x="142" y="95"/>
                </a:cxn>
                <a:cxn ang="0">
                  <a:pos x="112" y="89"/>
                </a:cxn>
                <a:cxn ang="0">
                  <a:pos x="95" y="84"/>
                </a:cxn>
                <a:cxn ang="0">
                  <a:pos x="68" y="82"/>
                </a:cxn>
                <a:cxn ang="0">
                  <a:pos x="47" y="70"/>
                </a:cxn>
                <a:cxn ang="0">
                  <a:pos x="7" y="31"/>
                </a:cxn>
                <a:cxn ang="0">
                  <a:pos x="0" y="14"/>
                </a:cxn>
                <a:cxn ang="0">
                  <a:pos x="3" y="6"/>
                </a:cxn>
                <a:cxn ang="0">
                  <a:pos x="47" y="0"/>
                </a:cxn>
                <a:cxn ang="0">
                  <a:pos x="79" y="3"/>
                </a:cxn>
                <a:cxn ang="0">
                  <a:pos x="107" y="14"/>
                </a:cxn>
                <a:cxn ang="0">
                  <a:pos x="107" y="14"/>
                </a:cxn>
              </a:cxnLst>
              <a:rect l="0" t="0" r="r" b="b"/>
              <a:pathLst>
                <a:path w="220" h="105">
                  <a:moveTo>
                    <a:pt x="107" y="14"/>
                  </a:moveTo>
                  <a:lnTo>
                    <a:pt x="123" y="17"/>
                  </a:lnTo>
                  <a:lnTo>
                    <a:pt x="161" y="28"/>
                  </a:lnTo>
                  <a:lnTo>
                    <a:pt x="214" y="52"/>
                  </a:lnTo>
                  <a:lnTo>
                    <a:pt x="220" y="61"/>
                  </a:lnTo>
                  <a:lnTo>
                    <a:pt x="220" y="70"/>
                  </a:lnTo>
                  <a:lnTo>
                    <a:pt x="202" y="82"/>
                  </a:lnTo>
                  <a:lnTo>
                    <a:pt x="202" y="95"/>
                  </a:lnTo>
                  <a:lnTo>
                    <a:pt x="188" y="105"/>
                  </a:lnTo>
                  <a:lnTo>
                    <a:pt x="156" y="103"/>
                  </a:lnTo>
                  <a:lnTo>
                    <a:pt x="142" y="95"/>
                  </a:lnTo>
                  <a:lnTo>
                    <a:pt x="112" y="89"/>
                  </a:lnTo>
                  <a:lnTo>
                    <a:pt x="95" y="84"/>
                  </a:lnTo>
                  <a:lnTo>
                    <a:pt x="68" y="82"/>
                  </a:lnTo>
                  <a:lnTo>
                    <a:pt x="47" y="70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3" y="6"/>
                  </a:lnTo>
                  <a:lnTo>
                    <a:pt x="47" y="0"/>
                  </a:lnTo>
                  <a:lnTo>
                    <a:pt x="79" y="3"/>
                  </a:lnTo>
                  <a:lnTo>
                    <a:pt x="107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09" name="Freeform 1369"/>
            <p:cNvSpPr>
              <a:spLocks/>
            </p:cNvSpPr>
            <p:nvPr/>
          </p:nvSpPr>
          <p:spPr bwMode="auto">
            <a:xfrm>
              <a:off x="526" y="336"/>
              <a:ext cx="107" cy="151"/>
            </a:xfrm>
            <a:custGeom>
              <a:avLst/>
              <a:gdLst/>
              <a:ahLst/>
              <a:cxnLst>
                <a:cxn ang="0">
                  <a:pos x="211" y="19"/>
                </a:cxn>
                <a:cxn ang="0">
                  <a:pos x="262" y="68"/>
                </a:cxn>
                <a:cxn ang="0">
                  <a:pos x="290" y="112"/>
                </a:cxn>
                <a:cxn ang="0">
                  <a:pos x="304" y="159"/>
                </a:cxn>
                <a:cxn ang="0">
                  <a:pos x="308" y="189"/>
                </a:cxn>
                <a:cxn ang="0">
                  <a:pos x="308" y="264"/>
                </a:cxn>
                <a:cxn ang="0">
                  <a:pos x="317" y="277"/>
                </a:cxn>
                <a:cxn ang="0">
                  <a:pos x="322" y="326"/>
                </a:cxn>
                <a:cxn ang="0">
                  <a:pos x="311" y="367"/>
                </a:cxn>
                <a:cxn ang="0">
                  <a:pos x="292" y="402"/>
                </a:cxn>
                <a:cxn ang="0">
                  <a:pos x="257" y="437"/>
                </a:cxn>
                <a:cxn ang="0">
                  <a:pos x="239" y="444"/>
                </a:cxn>
                <a:cxn ang="0">
                  <a:pos x="208" y="441"/>
                </a:cxn>
                <a:cxn ang="0">
                  <a:pos x="202" y="437"/>
                </a:cxn>
                <a:cxn ang="0">
                  <a:pos x="151" y="453"/>
                </a:cxn>
                <a:cxn ang="0">
                  <a:pos x="93" y="453"/>
                </a:cxn>
                <a:cxn ang="0">
                  <a:pos x="46" y="432"/>
                </a:cxn>
                <a:cxn ang="0">
                  <a:pos x="0" y="384"/>
                </a:cxn>
                <a:cxn ang="0">
                  <a:pos x="0" y="377"/>
                </a:cxn>
                <a:cxn ang="0">
                  <a:pos x="14" y="377"/>
                </a:cxn>
                <a:cxn ang="0">
                  <a:pos x="48" y="407"/>
                </a:cxn>
                <a:cxn ang="0">
                  <a:pos x="83" y="426"/>
                </a:cxn>
                <a:cxn ang="0">
                  <a:pos x="128" y="426"/>
                </a:cxn>
                <a:cxn ang="0">
                  <a:pos x="162" y="411"/>
                </a:cxn>
                <a:cxn ang="0">
                  <a:pos x="188" y="391"/>
                </a:cxn>
                <a:cxn ang="0">
                  <a:pos x="202" y="381"/>
                </a:cxn>
                <a:cxn ang="0">
                  <a:pos x="225" y="354"/>
                </a:cxn>
                <a:cxn ang="0">
                  <a:pos x="251" y="300"/>
                </a:cxn>
                <a:cxn ang="0">
                  <a:pos x="257" y="273"/>
                </a:cxn>
                <a:cxn ang="0">
                  <a:pos x="262" y="221"/>
                </a:cxn>
                <a:cxn ang="0">
                  <a:pos x="261" y="163"/>
                </a:cxn>
                <a:cxn ang="0">
                  <a:pos x="247" y="117"/>
                </a:cxn>
                <a:cxn ang="0">
                  <a:pos x="236" y="95"/>
                </a:cxn>
                <a:cxn ang="0">
                  <a:pos x="204" y="53"/>
                </a:cxn>
                <a:cxn ang="0">
                  <a:pos x="181" y="35"/>
                </a:cxn>
                <a:cxn ang="0">
                  <a:pos x="148" y="26"/>
                </a:cxn>
                <a:cxn ang="0">
                  <a:pos x="111" y="23"/>
                </a:cxn>
                <a:cxn ang="0">
                  <a:pos x="105" y="19"/>
                </a:cxn>
                <a:cxn ang="0">
                  <a:pos x="100" y="15"/>
                </a:cxn>
                <a:cxn ang="0">
                  <a:pos x="100" y="9"/>
                </a:cxn>
                <a:cxn ang="0">
                  <a:pos x="105" y="5"/>
                </a:cxn>
                <a:cxn ang="0">
                  <a:pos x="126" y="0"/>
                </a:cxn>
                <a:cxn ang="0">
                  <a:pos x="172" y="2"/>
                </a:cxn>
                <a:cxn ang="0">
                  <a:pos x="211" y="19"/>
                </a:cxn>
                <a:cxn ang="0">
                  <a:pos x="211" y="19"/>
                </a:cxn>
              </a:cxnLst>
              <a:rect l="0" t="0" r="r" b="b"/>
              <a:pathLst>
                <a:path w="322" h="453">
                  <a:moveTo>
                    <a:pt x="211" y="19"/>
                  </a:moveTo>
                  <a:lnTo>
                    <a:pt x="262" y="68"/>
                  </a:lnTo>
                  <a:lnTo>
                    <a:pt x="290" y="112"/>
                  </a:lnTo>
                  <a:lnTo>
                    <a:pt x="304" y="159"/>
                  </a:lnTo>
                  <a:lnTo>
                    <a:pt x="308" y="189"/>
                  </a:lnTo>
                  <a:lnTo>
                    <a:pt x="308" y="264"/>
                  </a:lnTo>
                  <a:lnTo>
                    <a:pt x="317" y="277"/>
                  </a:lnTo>
                  <a:lnTo>
                    <a:pt x="322" y="326"/>
                  </a:lnTo>
                  <a:lnTo>
                    <a:pt x="311" y="367"/>
                  </a:lnTo>
                  <a:lnTo>
                    <a:pt x="292" y="402"/>
                  </a:lnTo>
                  <a:lnTo>
                    <a:pt x="257" y="437"/>
                  </a:lnTo>
                  <a:lnTo>
                    <a:pt x="239" y="444"/>
                  </a:lnTo>
                  <a:lnTo>
                    <a:pt x="208" y="441"/>
                  </a:lnTo>
                  <a:lnTo>
                    <a:pt x="202" y="437"/>
                  </a:lnTo>
                  <a:lnTo>
                    <a:pt x="151" y="453"/>
                  </a:lnTo>
                  <a:lnTo>
                    <a:pt x="93" y="453"/>
                  </a:lnTo>
                  <a:lnTo>
                    <a:pt x="46" y="432"/>
                  </a:lnTo>
                  <a:lnTo>
                    <a:pt x="0" y="384"/>
                  </a:lnTo>
                  <a:lnTo>
                    <a:pt x="0" y="377"/>
                  </a:lnTo>
                  <a:lnTo>
                    <a:pt x="14" y="377"/>
                  </a:lnTo>
                  <a:lnTo>
                    <a:pt x="48" y="407"/>
                  </a:lnTo>
                  <a:lnTo>
                    <a:pt x="83" y="426"/>
                  </a:lnTo>
                  <a:lnTo>
                    <a:pt x="128" y="426"/>
                  </a:lnTo>
                  <a:lnTo>
                    <a:pt x="162" y="411"/>
                  </a:lnTo>
                  <a:lnTo>
                    <a:pt x="188" y="391"/>
                  </a:lnTo>
                  <a:lnTo>
                    <a:pt x="202" y="381"/>
                  </a:lnTo>
                  <a:lnTo>
                    <a:pt x="225" y="354"/>
                  </a:lnTo>
                  <a:lnTo>
                    <a:pt x="251" y="300"/>
                  </a:lnTo>
                  <a:lnTo>
                    <a:pt x="257" y="273"/>
                  </a:lnTo>
                  <a:lnTo>
                    <a:pt x="262" y="221"/>
                  </a:lnTo>
                  <a:lnTo>
                    <a:pt x="261" y="163"/>
                  </a:lnTo>
                  <a:lnTo>
                    <a:pt x="247" y="117"/>
                  </a:lnTo>
                  <a:lnTo>
                    <a:pt x="236" y="95"/>
                  </a:lnTo>
                  <a:lnTo>
                    <a:pt x="204" y="53"/>
                  </a:lnTo>
                  <a:lnTo>
                    <a:pt x="181" y="35"/>
                  </a:lnTo>
                  <a:lnTo>
                    <a:pt x="148" y="26"/>
                  </a:lnTo>
                  <a:lnTo>
                    <a:pt x="111" y="23"/>
                  </a:lnTo>
                  <a:lnTo>
                    <a:pt x="105" y="19"/>
                  </a:lnTo>
                  <a:lnTo>
                    <a:pt x="100" y="15"/>
                  </a:lnTo>
                  <a:lnTo>
                    <a:pt x="100" y="9"/>
                  </a:lnTo>
                  <a:lnTo>
                    <a:pt x="105" y="5"/>
                  </a:lnTo>
                  <a:lnTo>
                    <a:pt x="126" y="0"/>
                  </a:lnTo>
                  <a:lnTo>
                    <a:pt x="172" y="2"/>
                  </a:lnTo>
                  <a:lnTo>
                    <a:pt x="21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0" name="Freeform 1370"/>
            <p:cNvSpPr>
              <a:spLocks/>
            </p:cNvSpPr>
            <p:nvPr/>
          </p:nvSpPr>
          <p:spPr bwMode="auto">
            <a:xfrm>
              <a:off x="510" y="343"/>
              <a:ext cx="38" cy="3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99" y="21"/>
                </a:cxn>
                <a:cxn ang="0">
                  <a:pos x="87" y="26"/>
                </a:cxn>
                <a:cxn ang="0">
                  <a:pos x="45" y="67"/>
                </a:cxn>
                <a:cxn ang="0">
                  <a:pos x="27" y="93"/>
                </a:cxn>
                <a:cxn ang="0">
                  <a:pos x="1" y="114"/>
                </a:cxn>
                <a:cxn ang="0">
                  <a:pos x="0" y="114"/>
                </a:cxn>
                <a:cxn ang="0">
                  <a:pos x="0" y="102"/>
                </a:cxn>
                <a:cxn ang="0">
                  <a:pos x="11" y="81"/>
                </a:cxn>
                <a:cxn ang="0">
                  <a:pos x="24" y="51"/>
                </a:cxn>
                <a:cxn ang="0">
                  <a:pos x="44" y="26"/>
                </a:cxn>
                <a:cxn ang="0">
                  <a:pos x="69" y="7"/>
                </a:cxn>
                <a:cxn ang="0">
                  <a:pos x="87" y="0"/>
                </a:cxn>
                <a:cxn ang="0">
                  <a:pos x="108" y="2"/>
                </a:cxn>
                <a:cxn ang="0">
                  <a:pos x="113" y="9"/>
                </a:cxn>
                <a:cxn ang="0">
                  <a:pos x="113" y="9"/>
                </a:cxn>
              </a:cxnLst>
              <a:rect l="0" t="0" r="r" b="b"/>
              <a:pathLst>
                <a:path w="113" h="114">
                  <a:moveTo>
                    <a:pt x="113" y="9"/>
                  </a:moveTo>
                  <a:lnTo>
                    <a:pt x="99" y="21"/>
                  </a:lnTo>
                  <a:lnTo>
                    <a:pt x="87" y="26"/>
                  </a:lnTo>
                  <a:lnTo>
                    <a:pt x="45" y="67"/>
                  </a:lnTo>
                  <a:lnTo>
                    <a:pt x="27" y="93"/>
                  </a:lnTo>
                  <a:lnTo>
                    <a:pt x="1" y="114"/>
                  </a:lnTo>
                  <a:lnTo>
                    <a:pt x="0" y="114"/>
                  </a:lnTo>
                  <a:lnTo>
                    <a:pt x="0" y="102"/>
                  </a:lnTo>
                  <a:lnTo>
                    <a:pt x="11" y="81"/>
                  </a:lnTo>
                  <a:lnTo>
                    <a:pt x="24" y="51"/>
                  </a:lnTo>
                  <a:lnTo>
                    <a:pt x="44" y="26"/>
                  </a:lnTo>
                  <a:lnTo>
                    <a:pt x="69" y="7"/>
                  </a:lnTo>
                  <a:lnTo>
                    <a:pt x="87" y="0"/>
                  </a:lnTo>
                  <a:lnTo>
                    <a:pt x="108" y="2"/>
                  </a:lnTo>
                  <a:lnTo>
                    <a:pt x="113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1" name="Freeform 1371"/>
            <p:cNvSpPr>
              <a:spLocks/>
            </p:cNvSpPr>
            <p:nvPr/>
          </p:nvSpPr>
          <p:spPr bwMode="auto">
            <a:xfrm>
              <a:off x="402" y="363"/>
              <a:ext cx="120" cy="151"/>
            </a:xfrm>
            <a:custGeom>
              <a:avLst/>
              <a:gdLst/>
              <a:ahLst/>
              <a:cxnLst>
                <a:cxn ang="0">
                  <a:pos x="206" y="14"/>
                </a:cxn>
                <a:cxn ang="0">
                  <a:pos x="224" y="33"/>
                </a:cxn>
                <a:cxn ang="0">
                  <a:pos x="224" y="35"/>
                </a:cxn>
                <a:cxn ang="0">
                  <a:pos x="216" y="35"/>
                </a:cxn>
                <a:cxn ang="0">
                  <a:pos x="195" y="16"/>
                </a:cxn>
                <a:cxn ang="0">
                  <a:pos x="161" y="16"/>
                </a:cxn>
                <a:cxn ang="0">
                  <a:pos x="119" y="33"/>
                </a:cxn>
                <a:cxn ang="0">
                  <a:pos x="102" y="54"/>
                </a:cxn>
                <a:cxn ang="0">
                  <a:pos x="70" y="107"/>
                </a:cxn>
                <a:cxn ang="0">
                  <a:pos x="53" y="154"/>
                </a:cxn>
                <a:cxn ang="0">
                  <a:pos x="45" y="205"/>
                </a:cxn>
                <a:cxn ang="0">
                  <a:pos x="47" y="288"/>
                </a:cxn>
                <a:cxn ang="0">
                  <a:pos x="68" y="347"/>
                </a:cxn>
                <a:cxn ang="0">
                  <a:pos x="79" y="368"/>
                </a:cxn>
                <a:cxn ang="0">
                  <a:pos x="119" y="402"/>
                </a:cxn>
                <a:cxn ang="0">
                  <a:pos x="146" y="416"/>
                </a:cxn>
                <a:cxn ang="0">
                  <a:pos x="186" y="416"/>
                </a:cxn>
                <a:cxn ang="0">
                  <a:pos x="242" y="398"/>
                </a:cxn>
                <a:cxn ang="0">
                  <a:pos x="276" y="362"/>
                </a:cxn>
                <a:cxn ang="0">
                  <a:pos x="305" y="307"/>
                </a:cxn>
                <a:cxn ang="0">
                  <a:pos x="316" y="235"/>
                </a:cxn>
                <a:cxn ang="0">
                  <a:pos x="316" y="219"/>
                </a:cxn>
                <a:cxn ang="0">
                  <a:pos x="324" y="219"/>
                </a:cxn>
                <a:cxn ang="0">
                  <a:pos x="335" y="256"/>
                </a:cxn>
                <a:cxn ang="0">
                  <a:pos x="339" y="318"/>
                </a:cxn>
                <a:cxn ang="0">
                  <a:pos x="341" y="328"/>
                </a:cxn>
                <a:cxn ang="0">
                  <a:pos x="360" y="351"/>
                </a:cxn>
                <a:cxn ang="0">
                  <a:pos x="360" y="391"/>
                </a:cxn>
                <a:cxn ang="0">
                  <a:pos x="341" y="419"/>
                </a:cxn>
                <a:cxn ang="0">
                  <a:pos x="311" y="446"/>
                </a:cxn>
                <a:cxn ang="0">
                  <a:pos x="276" y="455"/>
                </a:cxn>
                <a:cxn ang="0">
                  <a:pos x="235" y="444"/>
                </a:cxn>
                <a:cxn ang="0">
                  <a:pos x="195" y="451"/>
                </a:cxn>
                <a:cxn ang="0">
                  <a:pos x="152" y="450"/>
                </a:cxn>
                <a:cxn ang="0">
                  <a:pos x="101" y="429"/>
                </a:cxn>
                <a:cxn ang="0">
                  <a:pos x="52" y="389"/>
                </a:cxn>
                <a:cxn ang="0">
                  <a:pos x="29" y="353"/>
                </a:cxn>
                <a:cxn ang="0">
                  <a:pos x="8" y="298"/>
                </a:cxn>
                <a:cxn ang="0">
                  <a:pos x="0" y="249"/>
                </a:cxn>
                <a:cxn ang="0">
                  <a:pos x="5" y="182"/>
                </a:cxn>
                <a:cxn ang="0">
                  <a:pos x="17" y="135"/>
                </a:cxn>
                <a:cxn ang="0">
                  <a:pos x="33" y="93"/>
                </a:cxn>
                <a:cxn ang="0">
                  <a:pos x="77" y="30"/>
                </a:cxn>
                <a:cxn ang="0">
                  <a:pos x="104" y="9"/>
                </a:cxn>
                <a:cxn ang="0">
                  <a:pos x="140" y="0"/>
                </a:cxn>
                <a:cxn ang="0">
                  <a:pos x="186" y="2"/>
                </a:cxn>
                <a:cxn ang="0">
                  <a:pos x="206" y="14"/>
                </a:cxn>
                <a:cxn ang="0">
                  <a:pos x="206" y="14"/>
                </a:cxn>
              </a:cxnLst>
              <a:rect l="0" t="0" r="r" b="b"/>
              <a:pathLst>
                <a:path w="360" h="455">
                  <a:moveTo>
                    <a:pt x="206" y="14"/>
                  </a:moveTo>
                  <a:lnTo>
                    <a:pt x="224" y="33"/>
                  </a:lnTo>
                  <a:lnTo>
                    <a:pt x="224" y="35"/>
                  </a:lnTo>
                  <a:lnTo>
                    <a:pt x="216" y="35"/>
                  </a:lnTo>
                  <a:lnTo>
                    <a:pt x="195" y="16"/>
                  </a:lnTo>
                  <a:lnTo>
                    <a:pt x="161" y="16"/>
                  </a:lnTo>
                  <a:lnTo>
                    <a:pt x="119" y="33"/>
                  </a:lnTo>
                  <a:lnTo>
                    <a:pt x="102" y="54"/>
                  </a:lnTo>
                  <a:lnTo>
                    <a:pt x="70" y="107"/>
                  </a:lnTo>
                  <a:lnTo>
                    <a:pt x="53" y="154"/>
                  </a:lnTo>
                  <a:lnTo>
                    <a:pt x="45" y="205"/>
                  </a:lnTo>
                  <a:lnTo>
                    <a:pt x="47" y="288"/>
                  </a:lnTo>
                  <a:lnTo>
                    <a:pt x="68" y="347"/>
                  </a:lnTo>
                  <a:lnTo>
                    <a:pt x="79" y="368"/>
                  </a:lnTo>
                  <a:lnTo>
                    <a:pt x="119" y="402"/>
                  </a:lnTo>
                  <a:lnTo>
                    <a:pt x="146" y="416"/>
                  </a:lnTo>
                  <a:lnTo>
                    <a:pt x="186" y="416"/>
                  </a:lnTo>
                  <a:lnTo>
                    <a:pt x="242" y="398"/>
                  </a:lnTo>
                  <a:lnTo>
                    <a:pt x="276" y="362"/>
                  </a:lnTo>
                  <a:lnTo>
                    <a:pt x="305" y="307"/>
                  </a:lnTo>
                  <a:lnTo>
                    <a:pt x="316" y="235"/>
                  </a:lnTo>
                  <a:lnTo>
                    <a:pt x="316" y="219"/>
                  </a:lnTo>
                  <a:lnTo>
                    <a:pt x="324" y="219"/>
                  </a:lnTo>
                  <a:lnTo>
                    <a:pt x="335" y="256"/>
                  </a:lnTo>
                  <a:lnTo>
                    <a:pt x="339" y="318"/>
                  </a:lnTo>
                  <a:lnTo>
                    <a:pt x="341" y="328"/>
                  </a:lnTo>
                  <a:lnTo>
                    <a:pt x="360" y="351"/>
                  </a:lnTo>
                  <a:lnTo>
                    <a:pt x="360" y="391"/>
                  </a:lnTo>
                  <a:lnTo>
                    <a:pt x="341" y="419"/>
                  </a:lnTo>
                  <a:lnTo>
                    <a:pt x="311" y="446"/>
                  </a:lnTo>
                  <a:lnTo>
                    <a:pt x="276" y="455"/>
                  </a:lnTo>
                  <a:lnTo>
                    <a:pt x="235" y="444"/>
                  </a:lnTo>
                  <a:lnTo>
                    <a:pt x="195" y="451"/>
                  </a:lnTo>
                  <a:lnTo>
                    <a:pt x="152" y="450"/>
                  </a:lnTo>
                  <a:lnTo>
                    <a:pt x="101" y="429"/>
                  </a:lnTo>
                  <a:lnTo>
                    <a:pt x="52" y="389"/>
                  </a:lnTo>
                  <a:lnTo>
                    <a:pt x="29" y="353"/>
                  </a:lnTo>
                  <a:lnTo>
                    <a:pt x="8" y="298"/>
                  </a:lnTo>
                  <a:lnTo>
                    <a:pt x="0" y="249"/>
                  </a:lnTo>
                  <a:lnTo>
                    <a:pt x="5" y="182"/>
                  </a:lnTo>
                  <a:lnTo>
                    <a:pt x="17" y="135"/>
                  </a:lnTo>
                  <a:lnTo>
                    <a:pt x="33" y="93"/>
                  </a:lnTo>
                  <a:lnTo>
                    <a:pt x="77" y="30"/>
                  </a:lnTo>
                  <a:lnTo>
                    <a:pt x="104" y="9"/>
                  </a:lnTo>
                  <a:lnTo>
                    <a:pt x="140" y="0"/>
                  </a:lnTo>
                  <a:lnTo>
                    <a:pt x="186" y="2"/>
                  </a:lnTo>
                  <a:lnTo>
                    <a:pt x="206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2" name="Freeform 1372"/>
            <p:cNvSpPr>
              <a:spLocks/>
            </p:cNvSpPr>
            <p:nvPr/>
          </p:nvSpPr>
          <p:spPr bwMode="auto">
            <a:xfrm>
              <a:off x="562" y="363"/>
              <a:ext cx="42" cy="88"/>
            </a:xfrm>
            <a:custGeom>
              <a:avLst/>
              <a:gdLst/>
              <a:ahLst/>
              <a:cxnLst>
                <a:cxn ang="0">
                  <a:pos x="81" y="14"/>
                </a:cxn>
                <a:cxn ang="0">
                  <a:pos x="104" y="40"/>
                </a:cxn>
                <a:cxn ang="0">
                  <a:pos x="118" y="72"/>
                </a:cxn>
                <a:cxn ang="0">
                  <a:pos x="125" y="139"/>
                </a:cxn>
                <a:cxn ang="0">
                  <a:pos x="116" y="177"/>
                </a:cxn>
                <a:cxn ang="0">
                  <a:pos x="104" y="217"/>
                </a:cxn>
                <a:cxn ang="0">
                  <a:pos x="83" y="252"/>
                </a:cxn>
                <a:cxn ang="0">
                  <a:pos x="79" y="256"/>
                </a:cxn>
                <a:cxn ang="0">
                  <a:pos x="53" y="262"/>
                </a:cxn>
                <a:cxn ang="0">
                  <a:pos x="32" y="256"/>
                </a:cxn>
                <a:cxn ang="0">
                  <a:pos x="17" y="214"/>
                </a:cxn>
                <a:cxn ang="0">
                  <a:pos x="9" y="186"/>
                </a:cxn>
                <a:cxn ang="0">
                  <a:pos x="2" y="156"/>
                </a:cxn>
                <a:cxn ang="0">
                  <a:pos x="0" y="139"/>
                </a:cxn>
                <a:cxn ang="0">
                  <a:pos x="0" y="131"/>
                </a:cxn>
                <a:cxn ang="0">
                  <a:pos x="14" y="124"/>
                </a:cxn>
                <a:cxn ang="0">
                  <a:pos x="39" y="129"/>
                </a:cxn>
                <a:cxn ang="0">
                  <a:pos x="44" y="129"/>
                </a:cxn>
                <a:cxn ang="0">
                  <a:pos x="53" y="118"/>
                </a:cxn>
                <a:cxn ang="0">
                  <a:pos x="49" y="40"/>
                </a:cxn>
                <a:cxn ang="0">
                  <a:pos x="32" y="10"/>
                </a:cxn>
                <a:cxn ang="0">
                  <a:pos x="39" y="0"/>
                </a:cxn>
                <a:cxn ang="0">
                  <a:pos x="59" y="3"/>
                </a:cxn>
                <a:cxn ang="0">
                  <a:pos x="81" y="14"/>
                </a:cxn>
                <a:cxn ang="0">
                  <a:pos x="81" y="14"/>
                </a:cxn>
              </a:cxnLst>
              <a:rect l="0" t="0" r="r" b="b"/>
              <a:pathLst>
                <a:path w="125" h="262">
                  <a:moveTo>
                    <a:pt x="81" y="14"/>
                  </a:moveTo>
                  <a:lnTo>
                    <a:pt x="104" y="40"/>
                  </a:lnTo>
                  <a:lnTo>
                    <a:pt x="118" y="72"/>
                  </a:lnTo>
                  <a:lnTo>
                    <a:pt x="125" y="139"/>
                  </a:lnTo>
                  <a:lnTo>
                    <a:pt x="116" y="177"/>
                  </a:lnTo>
                  <a:lnTo>
                    <a:pt x="104" y="217"/>
                  </a:lnTo>
                  <a:lnTo>
                    <a:pt x="83" y="252"/>
                  </a:lnTo>
                  <a:lnTo>
                    <a:pt x="79" y="256"/>
                  </a:lnTo>
                  <a:lnTo>
                    <a:pt x="53" y="262"/>
                  </a:lnTo>
                  <a:lnTo>
                    <a:pt x="32" y="256"/>
                  </a:lnTo>
                  <a:lnTo>
                    <a:pt x="17" y="214"/>
                  </a:lnTo>
                  <a:lnTo>
                    <a:pt x="9" y="186"/>
                  </a:lnTo>
                  <a:lnTo>
                    <a:pt x="2" y="156"/>
                  </a:lnTo>
                  <a:lnTo>
                    <a:pt x="0" y="139"/>
                  </a:lnTo>
                  <a:lnTo>
                    <a:pt x="0" y="131"/>
                  </a:lnTo>
                  <a:lnTo>
                    <a:pt x="14" y="124"/>
                  </a:lnTo>
                  <a:lnTo>
                    <a:pt x="39" y="129"/>
                  </a:lnTo>
                  <a:lnTo>
                    <a:pt x="44" y="129"/>
                  </a:lnTo>
                  <a:lnTo>
                    <a:pt x="53" y="118"/>
                  </a:lnTo>
                  <a:lnTo>
                    <a:pt x="49" y="40"/>
                  </a:lnTo>
                  <a:lnTo>
                    <a:pt x="32" y="10"/>
                  </a:lnTo>
                  <a:lnTo>
                    <a:pt x="39" y="0"/>
                  </a:lnTo>
                  <a:lnTo>
                    <a:pt x="59" y="3"/>
                  </a:lnTo>
                  <a:lnTo>
                    <a:pt x="8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3" name="Freeform 1373"/>
            <p:cNvSpPr>
              <a:spLocks/>
            </p:cNvSpPr>
            <p:nvPr/>
          </p:nvSpPr>
          <p:spPr bwMode="auto">
            <a:xfrm>
              <a:off x="490" y="377"/>
              <a:ext cx="10" cy="21"/>
            </a:xfrm>
            <a:custGeom>
              <a:avLst/>
              <a:gdLst/>
              <a:ahLst/>
              <a:cxnLst>
                <a:cxn ang="0">
                  <a:pos x="19" y="15"/>
                </a:cxn>
                <a:cxn ang="0">
                  <a:pos x="28" y="53"/>
                </a:cxn>
                <a:cxn ang="0">
                  <a:pos x="28" y="57"/>
                </a:cxn>
                <a:cxn ang="0">
                  <a:pos x="23" y="61"/>
                </a:cxn>
                <a:cxn ang="0">
                  <a:pos x="11" y="49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19" y="15"/>
                </a:cxn>
                <a:cxn ang="0">
                  <a:pos x="19" y="15"/>
                </a:cxn>
              </a:cxnLst>
              <a:rect l="0" t="0" r="r" b="b"/>
              <a:pathLst>
                <a:path w="28" h="61">
                  <a:moveTo>
                    <a:pt x="19" y="15"/>
                  </a:moveTo>
                  <a:lnTo>
                    <a:pt x="28" y="53"/>
                  </a:lnTo>
                  <a:lnTo>
                    <a:pt x="28" y="57"/>
                  </a:lnTo>
                  <a:lnTo>
                    <a:pt x="23" y="61"/>
                  </a:lnTo>
                  <a:lnTo>
                    <a:pt x="11" y="49"/>
                  </a:lnTo>
                  <a:lnTo>
                    <a:pt x="0" y="1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9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4" name="Freeform 1374"/>
            <p:cNvSpPr>
              <a:spLocks/>
            </p:cNvSpPr>
            <p:nvPr/>
          </p:nvSpPr>
          <p:spPr bwMode="auto">
            <a:xfrm>
              <a:off x="755" y="392"/>
              <a:ext cx="57" cy="13"/>
            </a:xfrm>
            <a:custGeom>
              <a:avLst/>
              <a:gdLst/>
              <a:ahLst/>
              <a:cxnLst>
                <a:cxn ang="0">
                  <a:pos x="126" y="13"/>
                </a:cxn>
                <a:cxn ang="0">
                  <a:pos x="172" y="17"/>
                </a:cxn>
                <a:cxn ang="0">
                  <a:pos x="165" y="24"/>
                </a:cxn>
                <a:cxn ang="0">
                  <a:pos x="141" y="28"/>
                </a:cxn>
                <a:cxn ang="0">
                  <a:pos x="47" y="40"/>
                </a:cxn>
                <a:cxn ang="0">
                  <a:pos x="21" y="35"/>
                </a:cxn>
                <a:cxn ang="0">
                  <a:pos x="10" y="28"/>
                </a:cxn>
                <a:cxn ang="0">
                  <a:pos x="0" y="14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28" y="7"/>
                </a:cxn>
                <a:cxn ang="0">
                  <a:pos x="126" y="13"/>
                </a:cxn>
                <a:cxn ang="0">
                  <a:pos x="126" y="13"/>
                </a:cxn>
              </a:cxnLst>
              <a:rect l="0" t="0" r="r" b="b"/>
              <a:pathLst>
                <a:path w="172" h="40">
                  <a:moveTo>
                    <a:pt x="126" y="13"/>
                  </a:moveTo>
                  <a:lnTo>
                    <a:pt x="172" y="17"/>
                  </a:lnTo>
                  <a:lnTo>
                    <a:pt x="165" y="24"/>
                  </a:lnTo>
                  <a:lnTo>
                    <a:pt x="141" y="28"/>
                  </a:lnTo>
                  <a:lnTo>
                    <a:pt x="47" y="40"/>
                  </a:lnTo>
                  <a:lnTo>
                    <a:pt x="21" y="35"/>
                  </a:lnTo>
                  <a:lnTo>
                    <a:pt x="10" y="28"/>
                  </a:lnTo>
                  <a:lnTo>
                    <a:pt x="0" y="14"/>
                  </a:lnTo>
                  <a:lnTo>
                    <a:pt x="3" y="4"/>
                  </a:lnTo>
                  <a:lnTo>
                    <a:pt x="8" y="0"/>
                  </a:lnTo>
                  <a:lnTo>
                    <a:pt x="28" y="7"/>
                  </a:lnTo>
                  <a:lnTo>
                    <a:pt x="12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5" name="Freeform 1375"/>
            <p:cNvSpPr>
              <a:spLocks/>
            </p:cNvSpPr>
            <p:nvPr/>
          </p:nvSpPr>
          <p:spPr bwMode="auto">
            <a:xfrm>
              <a:off x="458" y="394"/>
              <a:ext cx="38" cy="79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87" y="47"/>
                </a:cxn>
                <a:cxn ang="0">
                  <a:pos x="108" y="120"/>
                </a:cxn>
                <a:cxn ang="0">
                  <a:pos x="114" y="156"/>
                </a:cxn>
                <a:cxn ang="0">
                  <a:pos x="107" y="198"/>
                </a:cxn>
                <a:cxn ang="0">
                  <a:pos x="93" y="226"/>
                </a:cxn>
                <a:cxn ang="0">
                  <a:pos x="77" y="237"/>
                </a:cxn>
                <a:cxn ang="0">
                  <a:pos x="37" y="231"/>
                </a:cxn>
                <a:cxn ang="0">
                  <a:pos x="25" y="223"/>
                </a:cxn>
                <a:cxn ang="0">
                  <a:pos x="7" y="186"/>
                </a:cxn>
                <a:cxn ang="0">
                  <a:pos x="0" y="150"/>
                </a:cxn>
                <a:cxn ang="0">
                  <a:pos x="0" y="121"/>
                </a:cxn>
                <a:cxn ang="0">
                  <a:pos x="8" y="114"/>
                </a:cxn>
                <a:cxn ang="0">
                  <a:pos x="34" y="114"/>
                </a:cxn>
                <a:cxn ang="0">
                  <a:pos x="38" y="110"/>
                </a:cxn>
                <a:cxn ang="0">
                  <a:pos x="32" y="57"/>
                </a:cxn>
                <a:cxn ang="0">
                  <a:pos x="27" y="40"/>
                </a:cxn>
                <a:cxn ang="0">
                  <a:pos x="25" y="25"/>
                </a:cxn>
                <a:cxn ang="0">
                  <a:pos x="18" y="10"/>
                </a:cxn>
                <a:cxn ang="0">
                  <a:pos x="23" y="0"/>
                </a:cxn>
                <a:cxn ang="0">
                  <a:pos x="46" y="2"/>
                </a:cxn>
                <a:cxn ang="0">
                  <a:pos x="67" y="15"/>
                </a:cxn>
                <a:cxn ang="0">
                  <a:pos x="67" y="15"/>
                </a:cxn>
              </a:cxnLst>
              <a:rect l="0" t="0" r="r" b="b"/>
              <a:pathLst>
                <a:path w="114" h="237">
                  <a:moveTo>
                    <a:pt x="67" y="15"/>
                  </a:moveTo>
                  <a:lnTo>
                    <a:pt x="87" y="47"/>
                  </a:lnTo>
                  <a:lnTo>
                    <a:pt x="108" y="120"/>
                  </a:lnTo>
                  <a:lnTo>
                    <a:pt x="114" y="156"/>
                  </a:lnTo>
                  <a:lnTo>
                    <a:pt x="107" y="198"/>
                  </a:lnTo>
                  <a:lnTo>
                    <a:pt x="93" y="226"/>
                  </a:lnTo>
                  <a:lnTo>
                    <a:pt x="77" y="237"/>
                  </a:lnTo>
                  <a:lnTo>
                    <a:pt x="37" y="231"/>
                  </a:lnTo>
                  <a:lnTo>
                    <a:pt x="25" y="223"/>
                  </a:lnTo>
                  <a:lnTo>
                    <a:pt x="7" y="186"/>
                  </a:lnTo>
                  <a:lnTo>
                    <a:pt x="0" y="150"/>
                  </a:lnTo>
                  <a:lnTo>
                    <a:pt x="0" y="121"/>
                  </a:lnTo>
                  <a:lnTo>
                    <a:pt x="8" y="114"/>
                  </a:lnTo>
                  <a:lnTo>
                    <a:pt x="34" y="114"/>
                  </a:lnTo>
                  <a:lnTo>
                    <a:pt x="38" y="110"/>
                  </a:lnTo>
                  <a:lnTo>
                    <a:pt x="32" y="57"/>
                  </a:lnTo>
                  <a:lnTo>
                    <a:pt x="27" y="40"/>
                  </a:lnTo>
                  <a:lnTo>
                    <a:pt x="25" y="25"/>
                  </a:lnTo>
                  <a:lnTo>
                    <a:pt x="18" y="10"/>
                  </a:lnTo>
                  <a:lnTo>
                    <a:pt x="23" y="0"/>
                  </a:lnTo>
                  <a:lnTo>
                    <a:pt x="46" y="2"/>
                  </a:lnTo>
                  <a:lnTo>
                    <a:pt x="67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6" name="Freeform 1376"/>
            <p:cNvSpPr>
              <a:spLocks/>
            </p:cNvSpPr>
            <p:nvPr/>
          </p:nvSpPr>
          <p:spPr bwMode="auto">
            <a:xfrm>
              <a:off x="655" y="415"/>
              <a:ext cx="147" cy="478"/>
            </a:xfrm>
            <a:custGeom>
              <a:avLst/>
              <a:gdLst/>
              <a:ahLst/>
              <a:cxnLst>
                <a:cxn ang="0">
                  <a:pos x="374" y="45"/>
                </a:cxn>
                <a:cxn ang="0">
                  <a:pos x="401" y="109"/>
                </a:cxn>
                <a:cxn ang="0">
                  <a:pos x="418" y="163"/>
                </a:cxn>
                <a:cxn ang="0">
                  <a:pos x="430" y="229"/>
                </a:cxn>
                <a:cxn ang="0">
                  <a:pos x="440" y="345"/>
                </a:cxn>
                <a:cxn ang="0">
                  <a:pos x="440" y="482"/>
                </a:cxn>
                <a:cxn ang="0">
                  <a:pos x="434" y="523"/>
                </a:cxn>
                <a:cxn ang="0">
                  <a:pos x="428" y="589"/>
                </a:cxn>
                <a:cxn ang="0">
                  <a:pos x="400" y="718"/>
                </a:cxn>
                <a:cxn ang="0">
                  <a:pos x="385" y="779"/>
                </a:cxn>
                <a:cxn ang="0">
                  <a:pos x="371" y="835"/>
                </a:cxn>
                <a:cxn ang="0">
                  <a:pos x="343" y="920"/>
                </a:cxn>
                <a:cxn ang="0">
                  <a:pos x="305" y="1018"/>
                </a:cxn>
                <a:cxn ang="0">
                  <a:pos x="256" y="1124"/>
                </a:cxn>
                <a:cxn ang="0">
                  <a:pos x="207" y="1216"/>
                </a:cxn>
                <a:cxn ang="0">
                  <a:pos x="137" y="1325"/>
                </a:cxn>
                <a:cxn ang="0">
                  <a:pos x="70" y="1408"/>
                </a:cxn>
                <a:cxn ang="0">
                  <a:pos x="42" y="1427"/>
                </a:cxn>
                <a:cxn ang="0">
                  <a:pos x="19" y="1434"/>
                </a:cxn>
                <a:cxn ang="0">
                  <a:pos x="10" y="1432"/>
                </a:cxn>
                <a:cxn ang="0">
                  <a:pos x="0" y="1423"/>
                </a:cxn>
                <a:cxn ang="0">
                  <a:pos x="19" y="1400"/>
                </a:cxn>
                <a:cxn ang="0">
                  <a:pos x="76" y="1336"/>
                </a:cxn>
                <a:cxn ang="0">
                  <a:pos x="133" y="1260"/>
                </a:cxn>
                <a:cxn ang="0">
                  <a:pos x="207" y="1136"/>
                </a:cxn>
                <a:cxn ang="0">
                  <a:pos x="277" y="992"/>
                </a:cxn>
                <a:cxn ang="0">
                  <a:pos x="337" y="837"/>
                </a:cxn>
                <a:cxn ang="0">
                  <a:pos x="358" y="756"/>
                </a:cxn>
                <a:cxn ang="0">
                  <a:pos x="388" y="618"/>
                </a:cxn>
                <a:cxn ang="0">
                  <a:pos x="397" y="581"/>
                </a:cxn>
                <a:cxn ang="0">
                  <a:pos x="401" y="540"/>
                </a:cxn>
                <a:cxn ang="0">
                  <a:pos x="409" y="466"/>
                </a:cxn>
                <a:cxn ang="0">
                  <a:pos x="409" y="314"/>
                </a:cxn>
                <a:cxn ang="0">
                  <a:pos x="401" y="237"/>
                </a:cxn>
                <a:cxn ang="0">
                  <a:pos x="397" y="195"/>
                </a:cxn>
                <a:cxn ang="0">
                  <a:pos x="385" y="149"/>
                </a:cxn>
                <a:cxn ang="0">
                  <a:pos x="367" y="91"/>
                </a:cxn>
                <a:cxn ang="0">
                  <a:pos x="337" y="36"/>
                </a:cxn>
                <a:cxn ang="0">
                  <a:pos x="320" y="12"/>
                </a:cxn>
                <a:cxn ang="0">
                  <a:pos x="322" y="0"/>
                </a:cxn>
                <a:cxn ang="0">
                  <a:pos x="339" y="5"/>
                </a:cxn>
                <a:cxn ang="0">
                  <a:pos x="374" y="45"/>
                </a:cxn>
                <a:cxn ang="0">
                  <a:pos x="374" y="45"/>
                </a:cxn>
              </a:cxnLst>
              <a:rect l="0" t="0" r="r" b="b"/>
              <a:pathLst>
                <a:path w="440" h="1434">
                  <a:moveTo>
                    <a:pt x="374" y="45"/>
                  </a:moveTo>
                  <a:lnTo>
                    <a:pt x="401" y="109"/>
                  </a:lnTo>
                  <a:lnTo>
                    <a:pt x="418" y="163"/>
                  </a:lnTo>
                  <a:lnTo>
                    <a:pt x="430" y="229"/>
                  </a:lnTo>
                  <a:lnTo>
                    <a:pt x="440" y="345"/>
                  </a:lnTo>
                  <a:lnTo>
                    <a:pt x="440" y="482"/>
                  </a:lnTo>
                  <a:lnTo>
                    <a:pt x="434" y="523"/>
                  </a:lnTo>
                  <a:lnTo>
                    <a:pt x="428" y="589"/>
                  </a:lnTo>
                  <a:lnTo>
                    <a:pt x="400" y="718"/>
                  </a:lnTo>
                  <a:lnTo>
                    <a:pt x="385" y="779"/>
                  </a:lnTo>
                  <a:lnTo>
                    <a:pt x="371" y="835"/>
                  </a:lnTo>
                  <a:lnTo>
                    <a:pt x="343" y="920"/>
                  </a:lnTo>
                  <a:lnTo>
                    <a:pt x="305" y="1018"/>
                  </a:lnTo>
                  <a:lnTo>
                    <a:pt x="256" y="1124"/>
                  </a:lnTo>
                  <a:lnTo>
                    <a:pt x="207" y="1216"/>
                  </a:lnTo>
                  <a:lnTo>
                    <a:pt x="137" y="1325"/>
                  </a:lnTo>
                  <a:lnTo>
                    <a:pt x="70" y="1408"/>
                  </a:lnTo>
                  <a:lnTo>
                    <a:pt x="42" y="1427"/>
                  </a:lnTo>
                  <a:lnTo>
                    <a:pt x="19" y="1434"/>
                  </a:lnTo>
                  <a:lnTo>
                    <a:pt x="10" y="1432"/>
                  </a:lnTo>
                  <a:lnTo>
                    <a:pt x="0" y="1423"/>
                  </a:lnTo>
                  <a:lnTo>
                    <a:pt x="19" y="1400"/>
                  </a:lnTo>
                  <a:lnTo>
                    <a:pt x="76" y="1336"/>
                  </a:lnTo>
                  <a:lnTo>
                    <a:pt x="133" y="1260"/>
                  </a:lnTo>
                  <a:lnTo>
                    <a:pt x="207" y="1136"/>
                  </a:lnTo>
                  <a:lnTo>
                    <a:pt x="277" y="992"/>
                  </a:lnTo>
                  <a:lnTo>
                    <a:pt x="337" y="837"/>
                  </a:lnTo>
                  <a:lnTo>
                    <a:pt x="358" y="756"/>
                  </a:lnTo>
                  <a:lnTo>
                    <a:pt x="388" y="618"/>
                  </a:lnTo>
                  <a:lnTo>
                    <a:pt x="397" y="581"/>
                  </a:lnTo>
                  <a:lnTo>
                    <a:pt x="401" y="540"/>
                  </a:lnTo>
                  <a:lnTo>
                    <a:pt x="409" y="466"/>
                  </a:lnTo>
                  <a:lnTo>
                    <a:pt x="409" y="314"/>
                  </a:lnTo>
                  <a:lnTo>
                    <a:pt x="401" y="237"/>
                  </a:lnTo>
                  <a:lnTo>
                    <a:pt x="397" y="195"/>
                  </a:lnTo>
                  <a:lnTo>
                    <a:pt x="385" y="149"/>
                  </a:lnTo>
                  <a:lnTo>
                    <a:pt x="367" y="91"/>
                  </a:lnTo>
                  <a:lnTo>
                    <a:pt x="337" y="36"/>
                  </a:lnTo>
                  <a:lnTo>
                    <a:pt x="320" y="12"/>
                  </a:lnTo>
                  <a:lnTo>
                    <a:pt x="322" y="0"/>
                  </a:lnTo>
                  <a:lnTo>
                    <a:pt x="339" y="5"/>
                  </a:lnTo>
                  <a:lnTo>
                    <a:pt x="374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7" name="Freeform 1377"/>
            <p:cNvSpPr>
              <a:spLocks/>
            </p:cNvSpPr>
            <p:nvPr/>
          </p:nvSpPr>
          <p:spPr bwMode="auto">
            <a:xfrm>
              <a:off x="486" y="456"/>
              <a:ext cx="227" cy="187"/>
            </a:xfrm>
            <a:custGeom>
              <a:avLst/>
              <a:gdLst/>
              <a:ahLst/>
              <a:cxnLst>
                <a:cxn ang="0">
                  <a:pos x="536" y="12"/>
                </a:cxn>
                <a:cxn ang="0">
                  <a:pos x="603" y="28"/>
                </a:cxn>
                <a:cxn ang="0">
                  <a:pos x="671" y="91"/>
                </a:cxn>
                <a:cxn ang="0">
                  <a:pos x="681" y="129"/>
                </a:cxn>
                <a:cxn ang="0">
                  <a:pos x="662" y="135"/>
                </a:cxn>
                <a:cxn ang="0">
                  <a:pos x="639" y="138"/>
                </a:cxn>
                <a:cxn ang="0">
                  <a:pos x="622" y="121"/>
                </a:cxn>
                <a:cxn ang="0">
                  <a:pos x="615" y="108"/>
                </a:cxn>
                <a:cxn ang="0">
                  <a:pos x="590" y="127"/>
                </a:cxn>
                <a:cxn ang="0">
                  <a:pos x="578" y="195"/>
                </a:cxn>
                <a:cxn ang="0">
                  <a:pos x="576" y="253"/>
                </a:cxn>
                <a:cxn ang="0">
                  <a:pos x="542" y="328"/>
                </a:cxn>
                <a:cxn ang="0">
                  <a:pos x="469" y="445"/>
                </a:cxn>
                <a:cxn ang="0">
                  <a:pos x="402" y="523"/>
                </a:cxn>
                <a:cxn ang="0">
                  <a:pos x="332" y="559"/>
                </a:cxn>
                <a:cxn ang="0">
                  <a:pos x="306" y="523"/>
                </a:cxn>
                <a:cxn ang="0">
                  <a:pos x="293" y="493"/>
                </a:cxn>
                <a:cxn ang="0">
                  <a:pos x="320" y="479"/>
                </a:cxn>
                <a:cxn ang="0">
                  <a:pos x="362" y="430"/>
                </a:cxn>
                <a:cxn ang="0">
                  <a:pos x="346" y="423"/>
                </a:cxn>
                <a:cxn ang="0">
                  <a:pos x="337" y="404"/>
                </a:cxn>
                <a:cxn ang="0">
                  <a:pos x="442" y="307"/>
                </a:cxn>
                <a:cxn ang="0">
                  <a:pos x="536" y="159"/>
                </a:cxn>
                <a:cxn ang="0">
                  <a:pos x="531" y="151"/>
                </a:cxn>
                <a:cxn ang="0">
                  <a:pos x="467" y="181"/>
                </a:cxn>
                <a:cxn ang="0">
                  <a:pos x="295" y="240"/>
                </a:cxn>
                <a:cxn ang="0">
                  <a:pos x="207" y="263"/>
                </a:cxn>
                <a:cxn ang="0">
                  <a:pos x="12" y="275"/>
                </a:cxn>
                <a:cxn ang="0">
                  <a:pos x="0" y="265"/>
                </a:cxn>
                <a:cxn ang="0">
                  <a:pos x="117" y="252"/>
                </a:cxn>
                <a:cxn ang="0">
                  <a:pos x="172" y="242"/>
                </a:cxn>
                <a:cxn ang="0">
                  <a:pos x="341" y="191"/>
                </a:cxn>
                <a:cxn ang="0">
                  <a:pos x="529" y="93"/>
                </a:cxn>
                <a:cxn ang="0">
                  <a:pos x="518" y="70"/>
                </a:cxn>
                <a:cxn ang="0">
                  <a:pos x="485" y="15"/>
                </a:cxn>
                <a:cxn ang="0">
                  <a:pos x="508" y="2"/>
                </a:cxn>
                <a:cxn ang="0">
                  <a:pos x="521" y="10"/>
                </a:cxn>
              </a:cxnLst>
              <a:rect l="0" t="0" r="r" b="b"/>
              <a:pathLst>
                <a:path w="681" h="559">
                  <a:moveTo>
                    <a:pt x="521" y="10"/>
                  </a:moveTo>
                  <a:lnTo>
                    <a:pt x="536" y="12"/>
                  </a:lnTo>
                  <a:lnTo>
                    <a:pt x="576" y="19"/>
                  </a:lnTo>
                  <a:lnTo>
                    <a:pt x="603" y="28"/>
                  </a:lnTo>
                  <a:lnTo>
                    <a:pt x="641" y="56"/>
                  </a:lnTo>
                  <a:lnTo>
                    <a:pt x="671" y="91"/>
                  </a:lnTo>
                  <a:lnTo>
                    <a:pt x="681" y="117"/>
                  </a:lnTo>
                  <a:lnTo>
                    <a:pt x="681" y="129"/>
                  </a:lnTo>
                  <a:lnTo>
                    <a:pt x="675" y="133"/>
                  </a:lnTo>
                  <a:lnTo>
                    <a:pt x="662" y="135"/>
                  </a:lnTo>
                  <a:lnTo>
                    <a:pt x="653" y="140"/>
                  </a:lnTo>
                  <a:lnTo>
                    <a:pt x="639" y="138"/>
                  </a:lnTo>
                  <a:lnTo>
                    <a:pt x="629" y="133"/>
                  </a:lnTo>
                  <a:lnTo>
                    <a:pt x="622" y="121"/>
                  </a:lnTo>
                  <a:lnTo>
                    <a:pt x="622" y="114"/>
                  </a:lnTo>
                  <a:lnTo>
                    <a:pt x="615" y="108"/>
                  </a:lnTo>
                  <a:lnTo>
                    <a:pt x="597" y="119"/>
                  </a:lnTo>
                  <a:lnTo>
                    <a:pt x="590" y="127"/>
                  </a:lnTo>
                  <a:lnTo>
                    <a:pt x="590" y="165"/>
                  </a:lnTo>
                  <a:lnTo>
                    <a:pt x="578" y="195"/>
                  </a:lnTo>
                  <a:lnTo>
                    <a:pt x="584" y="223"/>
                  </a:lnTo>
                  <a:lnTo>
                    <a:pt x="576" y="253"/>
                  </a:lnTo>
                  <a:lnTo>
                    <a:pt x="555" y="295"/>
                  </a:lnTo>
                  <a:lnTo>
                    <a:pt x="542" y="328"/>
                  </a:lnTo>
                  <a:lnTo>
                    <a:pt x="510" y="386"/>
                  </a:lnTo>
                  <a:lnTo>
                    <a:pt x="469" y="445"/>
                  </a:lnTo>
                  <a:lnTo>
                    <a:pt x="446" y="474"/>
                  </a:lnTo>
                  <a:lnTo>
                    <a:pt x="402" y="523"/>
                  </a:lnTo>
                  <a:lnTo>
                    <a:pt x="351" y="559"/>
                  </a:lnTo>
                  <a:lnTo>
                    <a:pt x="332" y="559"/>
                  </a:lnTo>
                  <a:lnTo>
                    <a:pt x="311" y="535"/>
                  </a:lnTo>
                  <a:lnTo>
                    <a:pt x="306" y="523"/>
                  </a:lnTo>
                  <a:lnTo>
                    <a:pt x="290" y="504"/>
                  </a:lnTo>
                  <a:lnTo>
                    <a:pt x="293" y="493"/>
                  </a:lnTo>
                  <a:lnTo>
                    <a:pt x="309" y="481"/>
                  </a:lnTo>
                  <a:lnTo>
                    <a:pt x="320" y="479"/>
                  </a:lnTo>
                  <a:lnTo>
                    <a:pt x="362" y="435"/>
                  </a:lnTo>
                  <a:lnTo>
                    <a:pt x="362" y="430"/>
                  </a:lnTo>
                  <a:lnTo>
                    <a:pt x="357" y="426"/>
                  </a:lnTo>
                  <a:lnTo>
                    <a:pt x="346" y="423"/>
                  </a:lnTo>
                  <a:lnTo>
                    <a:pt x="337" y="412"/>
                  </a:lnTo>
                  <a:lnTo>
                    <a:pt x="337" y="404"/>
                  </a:lnTo>
                  <a:lnTo>
                    <a:pt x="372" y="379"/>
                  </a:lnTo>
                  <a:lnTo>
                    <a:pt x="442" y="307"/>
                  </a:lnTo>
                  <a:lnTo>
                    <a:pt x="512" y="210"/>
                  </a:lnTo>
                  <a:lnTo>
                    <a:pt x="536" y="159"/>
                  </a:lnTo>
                  <a:lnTo>
                    <a:pt x="536" y="156"/>
                  </a:lnTo>
                  <a:lnTo>
                    <a:pt x="531" y="151"/>
                  </a:lnTo>
                  <a:lnTo>
                    <a:pt x="510" y="159"/>
                  </a:lnTo>
                  <a:lnTo>
                    <a:pt x="467" y="181"/>
                  </a:lnTo>
                  <a:lnTo>
                    <a:pt x="438" y="189"/>
                  </a:lnTo>
                  <a:lnTo>
                    <a:pt x="295" y="240"/>
                  </a:lnTo>
                  <a:lnTo>
                    <a:pt x="244" y="252"/>
                  </a:lnTo>
                  <a:lnTo>
                    <a:pt x="207" y="263"/>
                  </a:lnTo>
                  <a:lnTo>
                    <a:pt x="86" y="277"/>
                  </a:lnTo>
                  <a:lnTo>
                    <a:pt x="12" y="275"/>
                  </a:lnTo>
                  <a:lnTo>
                    <a:pt x="4" y="271"/>
                  </a:lnTo>
                  <a:lnTo>
                    <a:pt x="0" y="265"/>
                  </a:lnTo>
                  <a:lnTo>
                    <a:pt x="0" y="258"/>
                  </a:lnTo>
                  <a:lnTo>
                    <a:pt x="117" y="252"/>
                  </a:lnTo>
                  <a:lnTo>
                    <a:pt x="146" y="244"/>
                  </a:lnTo>
                  <a:lnTo>
                    <a:pt x="172" y="242"/>
                  </a:lnTo>
                  <a:lnTo>
                    <a:pt x="274" y="214"/>
                  </a:lnTo>
                  <a:lnTo>
                    <a:pt x="341" y="191"/>
                  </a:lnTo>
                  <a:lnTo>
                    <a:pt x="461" y="135"/>
                  </a:lnTo>
                  <a:lnTo>
                    <a:pt x="529" y="93"/>
                  </a:lnTo>
                  <a:lnTo>
                    <a:pt x="536" y="87"/>
                  </a:lnTo>
                  <a:lnTo>
                    <a:pt x="518" y="70"/>
                  </a:lnTo>
                  <a:lnTo>
                    <a:pt x="499" y="49"/>
                  </a:lnTo>
                  <a:lnTo>
                    <a:pt x="485" y="15"/>
                  </a:lnTo>
                  <a:lnTo>
                    <a:pt x="491" y="0"/>
                  </a:lnTo>
                  <a:lnTo>
                    <a:pt x="508" y="2"/>
                  </a:lnTo>
                  <a:lnTo>
                    <a:pt x="52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8" name="Freeform 1378"/>
            <p:cNvSpPr>
              <a:spLocks/>
            </p:cNvSpPr>
            <p:nvPr/>
          </p:nvSpPr>
          <p:spPr bwMode="auto">
            <a:xfrm>
              <a:off x="831" y="487"/>
              <a:ext cx="20" cy="38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21" y="58"/>
                </a:cxn>
                <a:cxn ang="0">
                  <a:pos x="35" y="81"/>
                </a:cxn>
                <a:cxn ang="0">
                  <a:pos x="60" y="107"/>
                </a:cxn>
                <a:cxn ang="0">
                  <a:pos x="60" y="112"/>
                </a:cxn>
                <a:cxn ang="0">
                  <a:pos x="45" y="106"/>
                </a:cxn>
                <a:cxn ang="0">
                  <a:pos x="16" y="77"/>
                </a:cxn>
                <a:cxn ang="0">
                  <a:pos x="2" y="49"/>
                </a:cxn>
                <a:cxn ang="0">
                  <a:pos x="0" y="30"/>
                </a:cxn>
                <a:cxn ang="0">
                  <a:pos x="0" y="9"/>
                </a:cxn>
                <a:cxn ang="0">
                  <a:pos x="5" y="0"/>
                </a:cxn>
                <a:cxn ang="0">
                  <a:pos x="11" y="0"/>
                </a:cxn>
                <a:cxn ang="0">
                  <a:pos x="16" y="6"/>
                </a:cxn>
                <a:cxn ang="0">
                  <a:pos x="16" y="6"/>
                </a:cxn>
              </a:cxnLst>
              <a:rect l="0" t="0" r="r" b="b"/>
              <a:pathLst>
                <a:path w="60" h="112">
                  <a:moveTo>
                    <a:pt x="16" y="6"/>
                  </a:moveTo>
                  <a:lnTo>
                    <a:pt x="21" y="58"/>
                  </a:lnTo>
                  <a:lnTo>
                    <a:pt x="35" y="81"/>
                  </a:lnTo>
                  <a:lnTo>
                    <a:pt x="60" y="107"/>
                  </a:lnTo>
                  <a:lnTo>
                    <a:pt x="60" y="112"/>
                  </a:lnTo>
                  <a:lnTo>
                    <a:pt x="45" y="106"/>
                  </a:lnTo>
                  <a:lnTo>
                    <a:pt x="16" y="77"/>
                  </a:lnTo>
                  <a:lnTo>
                    <a:pt x="2" y="49"/>
                  </a:lnTo>
                  <a:lnTo>
                    <a:pt x="0" y="30"/>
                  </a:lnTo>
                  <a:lnTo>
                    <a:pt x="0" y="9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19" name="Freeform 1379"/>
            <p:cNvSpPr>
              <a:spLocks/>
            </p:cNvSpPr>
            <p:nvPr/>
          </p:nvSpPr>
          <p:spPr bwMode="auto">
            <a:xfrm>
              <a:off x="765" y="490"/>
              <a:ext cx="119" cy="273"/>
            </a:xfrm>
            <a:custGeom>
              <a:avLst/>
              <a:gdLst/>
              <a:ahLst/>
              <a:cxnLst>
                <a:cxn ang="0">
                  <a:pos x="153" y="17"/>
                </a:cxn>
                <a:cxn ang="0">
                  <a:pos x="160" y="46"/>
                </a:cxn>
                <a:cxn ang="0">
                  <a:pos x="165" y="67"/>
                </a:cxn>
                <a:cxn ang="0">
                  <a:pos x="181" y="98"/>
                </a:cxn>
                <a:cxn ang="0">
                  <a:pos x="276" y="205"/>
                </a:cxn>
                <a:cxn ang="0">
                  <a:pos x="329" y="289"/>
                </a:cxn>
                <a:cxn ang="0">
                  <a:pos x="346" y="336"/>
                </a:cxn>
                <a:cxn ang="0">
                  <a:pos x="357" y="434"/>
                </a:cxn>
                <a:cxn ang="0">
                  <a:pos x="348" y="505"/>
                </a:cxn>
                <a:cxn ang="0">
                  <a:pos x="315" y="574"/>
                </a:cxn>
                <a:cxn ang="0">
                  <a:pos x="253" y="635"/>
                </a:cxn>
                <a:cxn ang="0">
                  <a:pos x="79" y="758"/>
                </a:cxn>
                <a:cxn ang="0">
                  <a:pos x="4" y="819"/>
                </a:cxn>
                <a:cxn ang="0">
                  <a:pos x="2" y="819"/>
                </a:cxn>
                <a:cxn ang="0">
                  <a:pos x="0" y="816"/>
                </a:cxn>
                <a:cxn ang="0">
                  <a:pos x="30" y="767"/>
                </a:cxn>
                <a:cxn ang="0">
                  <a:pos x="71" y="719"/>
                </a:cxn>
                <a:cxn ang="0">
                  <a:pos x="242" y="580"/>
                </a:cxn>
                <a:cxn ang="0">
                  <a:pos x="282" y="533"/>
                </a:cxn>
                <a:cxn ang="0">
                  <a:pos x="311" y="468"/>
                </a:cxn>
                <a:cxn ang="0">
                  <a:pos x="318" y="386"/>
                </a:cxn>
                <a:cxn ang="0">
                  <a:pos x="308" y="324"/>
                </a:cxn>
                <a:cxn ang="0">
                  <a:pos x="285" y="271"/>
                </a:cxn>
                <a:cxn ang="0">
                  <a:pos x="243" y="210"/>
                </a:cxn>
                <a:cxn ang="0">
                  <a:pos x="158" y="110"/>
                </a:cxn>
                <a:cxn ang="0">
                  <a:pos x="137" y="63"/>
                </a:cxn>
                <a:cxn ang="0">
                  <a:pos x="134" y="36"/>
                </a:cxn>
                <a:cxn ang="0">
                  <a:pos x="130" y="15"/>
                </a:cxn>
                <a:cxn ang="0">
                  <a:pos x="130" y="6"/>
                </a:cxn>
                <a:cxn ang="0">
                  <a:pos x="134" y="0"/>
                </a:cxn>
                <a:cxn ang="0">
                  <a:pos x="141" y="4"/>
                </a:cxn>
                <a:cxn ang="0">
                  <a:pos x="153" y="17"/>
                </a:cxn>
                <a:cxn ang="0">
                  <a:pos x="153" y="17"/>
                </a:cxn>
              </a:cxnLst>
              <a:rect l="0" t="0" r="r" b="b"/>
              <a:pathLst>
                <a:path w="357" h="819">
                  <a:moveTo>
                    <a:pt x="153" y="17"/>
                  </a:moveTo>
                  <a:lnTo>
                    <a:pt x="160" y="46"/>
                  </a:lnTo>
                  <a:lnTo>
                    <a:pt x="165" y="67"/>
                  </a:lnTo>
                  <a:lnTo>
                    <a:pt x="181" y="98"/>
                  </a:lnTo>
                  <a:lnTo>
                    <a:pt x="276" y="205"/>
                  </a:lnTo>
                  <a:lnTo>
                    <a:pt x="329" y="289"/>
                  </a:lnTo>
                  <a:lnTo>
                    <a:pt x="346" y="336"/>
                  </a:lnTo>
                  <a:lnTo>
                    <a:pt x="357" y="434"/>
                  </a:lnTo>
                  <a:lnTo>
                    <a:pt x="348" y="505"/>
                  </a:lnTo>
                  <a:lnTo>
                    <a:pt x="315" y="574"/>
                  </a:lnTo>
                  <a:lnTo>
                    <a:pt x="253" y="635"/>
                  </a:lnTo>
                  <a:lnTo>
                    <a:pt x="79" y="758"/>
                  </a:lnTo>
                  <a:lnTo>
                    <a:pt x="4" y="819"/>
                  </a:lnTo>
                  <a:lnTo>
                    <a:pt x="2" y="819"/>
                  </a:lnTo>
                  <a:lnTo>
                    <a:pt x="0" y="816"/>
                  </a:lnTo>
                  <a:lnTo>
                    <a:pt x="30" y="767"/>
                  </a:lnTo>
                  <a:lnTo>
                    <a:pt x="71" y="719"/>
                  </a:lnTo>
                  <a:lnTo>
                    <a:pt x="242" y="580"/>
                  </a:lnTo>
                  <a:lnTo>
                    <a:pt x="282" y="533"/>
                  </a:lnTo>
                  <a:lnTo>
                    <a:pt x="311" y="468"/>
                  </a:lnTo>
                  <a:lnTo>
                    <a:pt x="318" y="386"/>
                  </a:lnTo>
                  <a:lnTo>
                    <a:pt x="308" y="324"/>
                  </a:lnTo>
                  <a:lnTo>
                    <a:pt x="285" y="271"/>
                  </a:lnTo>
                  <a:lnTo>
                    <a:pt x="243" y="210"/>
                  </a:lnTo>
                  <a:lnTo>
                    <a:pt x="158" y="110"/>
                  </a:lnTo>
                  <a:lnTo>
                    <a:pt x="137" y="63"/>
                  </a:lnTo>
                  <a:lnTo>
                    <a:pt x="134" y="36"/>
                  </a:lnTo>
                  <a:lnTo>
                    <a:pt x="130" y="15"/>
                  </a:lnTo>
                  <a:lnTo>
                    <a:pt x="130" y="6"/>
                  </a:lnTo>
                  <a:lnTo>
                    <a:pt x="134" y="0"/>
                  </a:lnTo>
                  <a:lnTo>
                    <a:pt x="141" y="4"/>
                  </a:lnTo>
                  <a:lnTo>
                    <a:pt x="153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20" name="Freeform 1380"/>
            <p:cNvSpPr>
              <a:spLocks/>
            </p:cNvSpPr>
            <p:nvPr/>
          </p:nvSpPr>
          <p:spPr bwMode="auto">
            <a:xfrm>
              <a:off x="381" y="511"/>
              <a:ext cx="203" cy="142"/>
            </a:xfrm>
            <a:custGeom>
              <a:avLst/>
              <a:gdLst/>
              <a:ahLst/>
              <a:cxnLst>
                <a:cxn ang="0">
                  <a:pos x="123" y="24"/>
                </a:cxn>
                <a:cxn ang="0">
                  <a:pos x="132" y="40"/>
                </a:cxn>
                <a:cxn ang="0">
                  <a:pos x="127" y="57"/>
                </a:cxn>
                <a:cxn ang="0">
                  <a:pos x="106" y="77"/>
                </a:cxn>
                <a:cxn ang="0">
                  <a:pos x="109" y="85"/>
                </a:cxn>
                <a:cxn ang="0">
                  <a:pos x="130" y="93"/>
                </a:cxn>
                <a:cxn ang="0">
                  <a:pos x="178" y="102"/>
                </a:cxn>
                <a:cxn ang="0">
                  <a:pos x="239" y="112"/>
                </a:cxn>
                <a:cxn ang="0">
                  <a:pos x="240" y="112"/>
                </a:cxn>
                <a:cxn ang="0">
                  <a:pos x="243" y="114"/>
                </a:cxn>
                <a:cxn ang="0">
                  <a:pos x="243" y="121"/>
                </a:cxn>
                <a:cxn ang="0">
                  <a:pos x="229" y="128"/>
                </a:cxn>
                <a:cxn ang="0">
                  <a:pos x="171" y="137"/>
                </a:cxn>
                <a:cxn ang="0">
                  <a:pos x="166" y="142"/>
                </a:cxn>
                <a:cxn ang="0">
                  <a:pos x="288" y="263"/>
                </a:cxn>
                <a:cxn ang="0">
                  <a:pos x="325" y="293"/>
                </a:cxn>
                <a:cxn ang="0">
                  <a:pos x="364" y="305"/>
                </a:cxn>
                <a:cxn ang="0">
                  <a:pos x="401" y="309"/>
                </a:cxn>
                <a:cxn ang="0">
                  <a:pos x="433" y="316"/>
                </a:cxn>
                <a:cxn ang="0">
                  <a:pos x="566" y="305"/>
                </a:cxn>
                <a:cxn ang="0">
                  <a:pos x="587" y="301"/>
                </a:cxn>
                <a:cxn ang="0">
                  <a:pos x="610" y="301"/>
                </a:cxn>
                <a:cxn ang="0">
                  <a:pos x="610" y="309"/>
                </a:cxn>
                <a:cxn ang="0">
                  <a:pos x="559" y="337"/>
                </a:cxn>
                <a:cxn ang="0">
                  <a:pos x="556" y="337"/>
                </a:cxn>
                <a:cxn ang="0">
                  <a:pos x="552" y="342"/>
                </a:cxn>
                <a:cxn ang="0">
                  <a:pos x="552" y="349"/>
                </a:cxn>
                <a:cxn ang="0">
                  <a:pos x="566" y="367"/>
                </a:cxn>
                <a:cxn ang="0">
                  <a:pos x="566" y="388"/>
                </a:cxn>
                <a:cxn ang="0">
                  <a:pos x="533" y="411"/>
                </a:cxn>
                <a:cxn ang="0">
                  <a:pos x="503" y="424"/>
                </a:cxn>
                <a:cxn ang="0">
                  <a:pos x="481" y="418"/>
                </a:cxn>
                <a:cxn ang="0">
                  <a:pos x="469" y="411"/>
                </a:cxn>
                <a:cxn ang="0">
                  <a:pos x="450" y="386"/>
                </a:cxn>
                <a:cxn ang="0">
                  <a:pos x="445" y="370"/>
                </a:cxn>
                <a:cxn ang="0">
                  <a:pos x="438" y="366"/>
                </a:cxn>
                <a:cxn ang="0">
                  <a:pos x="375" y="360"/>
                </a:cxn>
                <a:cxn ang="0">
                  <a:pos x="339" y="349"/>
                </a:cxn>
                <a:cxn ang="0">
                  <a:pos x="297" y="323"/>
                </a:cxn>
                <a:cxn ang="0">
                  <a:pos x="191" y="214"/>
                </a:cxn>
                <a:cxn ang="0">
                  <a:pos x="141" y="159"/>
                </a:cxn>
                <a:cxn ang="0">
                  <a:pos x="134" y="135"/>
                </a:cxn>
                <a:cxn ang="0">
                  <a:pos x="120" y="127"/>
                </a:cxn>
                <a:cxn ang="0">
                  <a:pos x="106" y="121"/>
                </a:cxn>
                <a:cxn ang="0">
                  <a:pos x="81" y="96"/>
                </a:cxn>
                <a:cxn ang="0">
                  <a:pos x="76" y="96"/>
                </a:cxn>
                <a:cxn ang="0">
                  <a:pos x="58" y="119"/>
                </a:cxn>
                <a:cxn ang="0">
                  <a:pos x="44" y="151"/>
                </a:cxn>
                <a:cxn ang="0">
                  <a:pos x="44" y="170"/>
                </a:cxn>
                <a:cxn ang="0">
                  <a:pos x="39" y="175"/>
                </a:cxn>
                <a:cxn ang="0">
                  <a:pos x="30" y="175"/>
                </a:cxn>
                <a:cxn ang="0">
                  <a:pos x="11" y="151"/>
                </a:cxn>
                <a:cxn ang="0">
                  <a:pos x="0" y="127"/>
                </a:cxn>
                <a:cxn ang="0">
                  <a:pos x="0" y="82"/>
                </a:cxn>
                <a:cxn ang="0">
                  <a:pos x="11" y="54"/>
                </a:cxn>
                <a:cxn ang="0">
                  <a:pos x="39" y="21"/>
                </a:cxn>
                <a:cxn ang="0">
                  <a:pos x="53" y="9"/>
                </a:cxn>
                <a:cxn ang="0">
                  <a:pos x="81" y="0"/>
                </a:cxn>
                <a:cxn ang="0">
                  <a:pos x="97" y="4"/>
                </a:cxn>
                <a:cxn ang="0">
                  <a:pos x="123" y="24"/>
                </a:cxn>
                <a:cxn ang="0">
                  <a:pos x="123" y="24"/>
                </a:cxn>
              </a:cxnLst>
              <a:rect l="0" t="0" r="r" b="b"/>
              <a:pathLst>
                <a:path w="610" h="424">
                  <a:moveTo>
                    <a:pt x="123" y="24"/>
                  </a:moveTo>
                  <a:lnTo>
                    <a:pt x="132" y="40"/>
                  </a:lnTo>
                  <a:lnTo>
                    <a:pt x="127" y="57"/>
                  </a:lnTo>
                  <a:lnTo>
                    <a:pt x="106" y="77"/>
                  </a:lnTo>
                  <a:lnTo>
                    <a:pt x="109" y="85"/>
                  </a:lnTo>
                  <a:lnTo>
                    <a:pt x="130" y="93"/>
                  </a:lnTo>
                  <a:lnTo>
                    <a:pt x="178" y="102"/>
                  </a:lnTo>
                  <a:lnTo>
                    <a:pt x="239" y="112"/>
                  </a:lnTo>
                  <a:lnTo>
                    <a:pt x="240" y="112"/>
                  </a:lnTo>
                  <a:lnTo>
                    <a:pt x="243" y="114"/>
                  </a:lnTo>
                  <a:lnTo>
                    <a:pt x="243" y="121"/>
                  </a:lnTo>
                  <a:lnTo>
                    <a:pt x="229" y="128"/>
                  </a:lnTo>
                  <a:lnTo>
                    <a:pt x="171" y="137"/>
                  </a:lnTo>
                  <a:lnTo>
                    <a:pt x="166" y="142"/>
                  </a:lnTo>
                  <a:lnTo>
                    <a:pt x="288" y="263"/>
                  </a:lnTo>
                  <a:lnTo>
                    <a:pt x="325" y="293"/>
                  </a:lnTo>
                  <a:lnTo>
                    <a:pt x="364" y="305"/>
                  </a:lnTo>
                  <a:lnTo>
                    <a:pt x="401" y="309"/>
                  </a:lnTo>
                  <a:lnTo>
                    <a:pt x="433" y="316"/>
                  </a:lnTo>
                  <a:lnTo>
                    <a:pt x="566" y="305"/>
                  </a:lnTo>
                  <a:lnTo>
                    <a:pt x="587" y="301"/>
                  </a:lnTo>
                  <a:lnTo>
                    <a:pt x="610" y="301"/>
                  </a:lnTo>
                  <a:lnTo>
                    <a:pt x="610" y="309"/>
                  </a:lnTo>
                  <a:lnTo>
                    <a:pt x="559" y="337"/>
                  </a:lnTo>
                  <a:lnTo>
                    <a:pt x="556" y="337"/>
                  </a:lnTo>
                  <a:lnTo>
                    <a:pt x="552" y="342"/>
                  </a:lnTo>
                  <a:lnTo>
                    <a:pt x="552" y="349"/>
                  </a:lnTo>
                  <a:lnTo>
                    <a:pt x="566" y="367"/>
                  </a:lnTo>
                  <a:lnTo>
                    <a:pt x="566" y="388"/>
                  </a:lnTo>
                  <a:lnTo>
                    <a:pt x="533" y="411"/>
                  </a:lnTo>
                  <a:lnTo>
                    <a:pt x="503" y="424"/>
                  </a:lnTo>
                  <a:lnTo>
                    <a:pt x="481" y="418"/>
                  </a:lnTo>
                  <a:lnTo>
                    <a:pt x="469" y="411"/>
                  </a:lnTo>
                  <a:lnTo>
                    <a:pt x="450" y="386"/>
                  </a:lnTo>
                  <a:lnTo>
                    <a:pt x="445" y="370"/>
                  </a:lnTo>
                  <a:lnTo>
                    <a:pt x="438" y="366"/>
                  </a:lnTo>
                  <a:lnTo>
                    <a:pt x="375" y="360"/>
                  </a:lnTo>
                  <a:lnTo>
                    <a:pt x="339" y="349"/>
                  </a:lnTo>
                  <a:lnTo>
                    <a:pt x="297" y="323"/>
                  </a:lnTo>
                  <a:lnTo>
                    <a:pt x="191" y="214"/>
                  </a:lnTo>
                  <a:lnTo>
                    <a:pt x="141" y="159"/>
                  </a:lnTo>
                  <a:lnTo>
                    <a:pt x="134" y="135"/>
                  </a:lnTo>
                  <a:lnTo>
                    <a:pt x="120" y="127"/>
                  </a:lnTo>
                  <a:lnTo>
                    <a:pt x="106" y="121"/>
                  </a:lnTo>
                  <a:lnTo>
                    <a:pt x="81" y="96"/>
                  </a:lnTo>
                  <a:lnTo>
                    <a:pt x="76" y="96"/>
                  </a:lnTo>
                  <a:lnTo>
                    <a:pt x="58" y="119"/>
                  </a:lnTo>
                  <a:lnTo>
                    <a:pt x="44" y="151"/>
                  </a:lnTo>
                  <a:lnTo>
                    <a:pt x="44" y="170"/>
                  </a:lnTo>
                  <a:lnTo>
                    <a:pt x="39" y="175"/>
                  </a:lnTo>
                  <a:lnTo>
                    <a:pt x="30" y="175"/>
                  </a:lnTo>
                  <a:lnTo>
                    <a:pt x="11" y="151"/>
                  </a:lnTo>
                  <a:lnTo>
                    <a:pt x="0" y="127"/>
                  </a:lnTo>
                  <a:lnTo>
                    <a:pt x="0" y="82"/>
                  </a:lnTo>
                  <a:lnTo>
                    <a:pt x="11" y="54"/>
                  </a:lnTo>
                  <a:lnTo>
                    <a:pt x="39" y="21"/>
                  </a:lnTo>
                  <a:lnTo>
                    <a:pt x="53" y="9"/>
                  </a:lnTo>
                  <a:lnTo>
                    <a:pt x="81" y="0"/>
                  </a:lnTo>
                  <a:lnTo>
                    <a:pt x="97" y="4"/>
                  </a:lnTo>
                  <a:lnTo>
                    <a:pt x="12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21" name="Freeform 1381"/>
            <p:cNvSpPr>
              <a:spLocks/>
            </p:cNvSpPr>
            <p:nvPr/>
          </p:nvSpPr>
          <p:spPr bwMode="auto">
            <a:xfrm>
              <a:off x="804" y="560"/>
              <a:ext cx="31" cy="75"/>
            </a:xfrm>
            <a:custGeom>
              <a:avLst/>
              <a:gdLst/>
              <a:ahLst/>
              <a:cxnLst>
                <a:cxn ang="0">
                  <a:pos x="67" y="26"/>
                </a:cxn>
                <a:cxn ang="0">
                  <a:pos x="72" y="35"/>
                </a:cxn>
                <a:cxn ang="0">
                  <a:pos x="90" y="53"/>
                </a:cxn>
                <a:cxn ang="0">
                  <a:pos x="95" y="70"/>
                </a:cxn>
                <a:cxn ang="0">
                  <a:pos x="92" y="160"/>
                </a:cxn>
                <a:cxn ang="0">
                  <a:pos x="81" y="192"/>
                </a:cxn>
                <a:cxn ang="0">
                  <a:pos x="69" y="205"/>
                </a:cxn>
                <a:cxn ang="0">
                  <a:pos x="42" y="216"/>
                </a:cxn>
                <a:cxn ang="0">
                  <a:pos x="35" y="223"/>
                </a:cxn>
                <a:cxn ang="0">
                  <a:pos x="18" y="220"/>
                </a:cxn>
                <a:cxn ang="0">
                  <a:pos x="4" y="205"/>
                </a:cxn>
                <a:cxn ang="0">
                  <a:pos x="0" y="188"/>
                </a:cxn>
                <a:cxn ang="0">
                  <a:pos x="0" y="148"/>
                </a:cxn>
                <a:cxn ang="0">
                  <a:pos x="7" y="111"/>
                </a:cxn>
                <a:cxn ang="0">
                  <a:pos x="25" y="130"/>
                </a:cxn>
                <a:cxn ang="0">
                  <a:pos x="47" y="137"/>
                </a:cxn>
                <a:cxn ang="0">
                  <a:pos x="65" y="135"/>
                </a:cxn>
                <a:cxn ang="0">
                  <a:pos x="76" y="118"/>
                </a:cxn>
                <a:cxn ang="0">
                  <a:pos x="72" y="56"/>
                </a:cxn>
                <a:cxn ang="0">
                  <a:pos x="62" y="37"/>
                </a:cxn>
                <a:cxn ang="0">
                  <a:pos x="37" y="16"/>
                </a:cxn>
                <a:cxn ang="0">
                  <a:pos x="35" y="14"/>
                </a:cxn>
                <a:cxn ang="0">
                  <a:pos x="28" y="14"/>
                </a:cxn>
                <a:cxn ang="0">
                  <a:pos x="28" y="10"/>
                </a:cxn>
                <a:cxn ang="0">
                  <a:pos x="37" y="0"/>
                </a:cxn>
                <a:cxn ang="0">
                  <a:pos x="51" y="4"/>
                </a:cxn>
                <a:cxn ang="0">
                  <a:pos x="67" y="26"/>
                </a:cxn>
                <a:cxn ang="0">
                  <a:pos x="67" y="26"/>
                </a:cxn>
              </a:cxnLst>
              <a:rect l="0" t="0" r="r" b="b"/>
              <a:pathLst>
                <a:path w="95" h="223">
                  <a:moveTo>
                    <a:pt x="67" y="26"/>
                  </a:moveTo>
                  <a:lnTo>
                    <a:pt x="72" y="35"/>
                  </a:lnTo>
                  <a:lnTo>
                    <a:pt x="90" y="53"/>
                  </a:lnTo>
                  <a:lnTo>
                    <a:pt x="95" y="70"/>
                  </a:lnTo>
                  <a:lnTo>
                    <a:pt x="92" y="160"/>
                  </a:lnTo>
                  <a:lnTo>
                    <a:pt x="81" y="192"/>
                  </a:lnTo>
                  <a:lnTo>
                    <a:pt x="69" y="205"/>
                  </a:lnTo>
                  <a:lnTo>
                    <a:pt x="42" y="216"/>
                  </a:lnTo>
                  <a:lnTo>
                    <a:pt x="35" y="223"/>
                  </a:lnTo>
                  <a:lnTo>
                    <a:pt x="18" y="220"/>
                  </a:lnTo>
                  <a:lnTo>
                    <a:pt x="4" y="205"/>
                  </a:lnTo>
                  <a:lnTo>
                    <a:pt x="0" y="188"/>
                  </a:lnTo>
                  <a:lnTo>
                    <a:pt x="0" y="148"/>
                  </a:lnTo>
                  <a:lnTo>
                    <a:pt x="7" y="111"/>
                  </a:lnTo>
                  <a:lnTo>
                    <a:pt x="25" y="130"/>
                  </a:lnTo>
                  <a:lnTo>
                    <a:pt x="47" y="137"/>
                  </a:lnTo>
                  <a:lnTo>
                    <a:pt x="65" y="135"/>
                  </a:lnTo>
                  <a:lnTo>
                    <a:pt x="76" y="118"/>
                  </a:lnTo>
                  <a:lnTo>
                    <a:pt x="72" y="56"/>
                  </a:lnTo>
                  <a:lnTo>
                    <a:pt x="62" y="37"/>
                  </a:lnTo>
                  <a:lnTo>
                    <a:pt x="37" y="16"/>
                  </a:lnTo>
                  <a:lnTo>
                    <a:pt x="35" y="14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37" y="0"/>
                  </a:lnTo>
                  <a:lnTo>
                    <a:pt x="51" y="4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22" name="Freeform 1382"/>
            <p:cNvSpPr>
              <a:spLocks/>
            </p:cNvSpPr>
            <p:nvPr/>
          </p:nvSpPr>
          <p:spPr bwMode="auto">
            <a:xfrm>
              <a:off x="804" y="609"/>
              <a:ext cx="50" cy="68"/>
            </a:xfrm>
            <a:custGeom>
              <a:avLst/>
              <a:gdLst/>
              <a:ahLst/>
              <a:cxnLst>
                <a:cxn ang="0">
                  <a:pos x="151" y="22"/>
                </a:cxn>
                <a:cxn ang="0">
                  <a:pos x="151" y="68"/>
                </a:cxn>
                <a:cxn ang="0">
                  <a:pos x="134" y="113"/>
                </a:cxn>
                <a:cxn ang="0">
                  <a:pos x="111" y="150"/>
                </a:cxn>
                <a:cxn ang="0">
                  <a:pos x="88" y="168"/>
                </a:cxn>
                <a:cxn ang="0">
                  <a:pos x="65" y="183"/>
                </a:cxn>
                <a:cxn ang="0">
                  <a:pos x="58" y="185"/>
                </a:cxn>
                <a:cxn ang="0">
                  <a:pos x="35" y="204"/>
                </a:cxn>
                <a:cxn ang="0">
                  <a:pos x="9" y="201"/>
                </a:cxn>
                <a:cxn ang="0">
                  <a:pos x="0" y="191"/>
                </a:cxn>
                <a:cxn ang="0">
                  <a:pos x="0" y="153"/>
                </a:cxn>
                <a:cxn ang="0">
                  <a:pos x="18" y="110"/>
                </a:cxn>
                <a:cxn ang="0">
                  <a:pos x="42" y="94"/>
                </a:cxn>
                <a:cxn ang="0">
                  <a:pos x="51" y="94"/>
                </a:cxn>
                <a:cxn ang="0">
                  <a:pos x="54" y="108"/>
                </a:cxn>
                <a:cxn ang="0">
                  <a:pos x="73" y="126"/>
                </a:cxn>
                <a:cxn ang="0">
                  <a:pos x="90" y="124"/>
                </a:cxn>
                <a:cxn ang="0">
                  <a:pos x="118" y="96"/>
                </a:cxn>
                <a:cxn ang="0">
                  <a:pos x="127" y="83"/>
                </a:cxn>
                <a:cxn ang="0">
                  <a:pos x="134" y="60"/>
                </a:cxn>
                <a:cxn ang="0">
                  <a:pos x="132" y="24"/>
                </a:cxn>
                <a:cxn ang="0">
                  <a:pos x="116" y="11"/>
                </a:cxn>
                <a:cxn ang="0">
                  <a:pos x="123" y="0"/>
                </a:cxn>
                <a:cxn ang="0">
                  <a:pos x="134" y="1"/>
                </a:cxn>
                <a:cxn ang="0">
                  <a:pos x="151" y="22"/>
                </a:cxn>
                <a:cxn ang="0">
                  <a:pos x="151" y="22"/>
                </a:cxn>
              </a:cxnLst>
              <a:rect l="0" t="0" r="r" b="b"/>
              <a:pathLst>
                <a:path w="151" h="204">
                  <a:moveTo>
                    <a:pt x="151" y="22"/>
                  </a:moveTo>
                  <a:lnTo>
                    <a:pt x="151" y="68"/>
                  </a:lnTo>
                  <a:lnTo>
                    <a:pt x="134" y="113"/>
                  </a:lnTo>
                  <a:lnTo>
                    <a:pt x="111" y="150"/>
                  </a:lnTo>
                  <a:lnTo>
                    <a:pt x="88" y="168"/>
                  </a:lnTo>
                  <a:lnTo>
                    <a:pt x="65" y="183"/>
                  </a:lnTo>
                  <a:lnTo>
                    <a:pt x="58" y="185"/>
                  </a:lnTo>
                  <a:lnTo>
                    <a:pt x="35" y="204"/>
                  </a:lnTo>
                  <a:lnTo>
                    <a:pt x="9" y="201"/>
                  </a:lnTo>
                  <a:lnTo>
                    <a:pt x="0" y="191"/>
                  </a:lnTo>
                  <a:lnTo>
                    <a:pt x="0" y="153"/>
                  </a:lnTo>
                  <a:lnTo>
                    <a:pt x="18" y="110"/>
                  </a:lnTo>
                  <a:lnTo>
                    <a:pt x="42" y="94"/>
                  </a:lnTo>
                  <a:lnTo>
                    <a:pt x="51" y="94"/>
                  </a:lnTo>
                  <a:lnTo>
                    <a:pt x="54" y="108"/>
                  </a:lnTo>
                  <a:lnTo>
                    <a:pt x="73" y="126"/>
                  </a:lnTo>
                  <a:lnTo>
                    <a:pt x="90" y="124"/>
                  </a:lnTo>
                  <a:lnTo>
                    <a:pt x="118" y="96"/>
                  </a:lnTo>
                  <a:lnTo>
                    <a:pt x="127" y="83"/>
                  </a:lnTo>
                  <a:lnTo>
                    <a:pt x="134" y="60"/>
                  </a:lnTo>
                  <a:lnTo>
                    <a:pt x="132" y="24"/>
                  </a:lnTo>
                  <a:lnTo>
                    <a:pt x="116" y="11"/>
                  </a:lnTo>
                  <a:lnTo>
                    <a:pt x="123" y="0"/>
                  </a:lnTo>
                  <a:lnTo>
                    <a:pt x="134" y="1"/>
                  </a:lnTo>
                  <a:lnTo>
                    <a:pt x="151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23" name="Freeform 1383"/>
            <p:cNvSpPr>
              <a:spLocks/>
            </p:cNvSpPr>
            <p:nvPr/>
          </p:nvSpPr>
          <p:spPr bwMode="auto">
            <a:xfrm>
              <a:off x="899" y="609"/>
              <a:ext cx="6" cy="53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9" y="88"/>
                </a:cxn>
                <a:cxn ang="0">
                  <a:pos x="4" y="152"/>
                </a:cxn>
                <a:cxn ang="0">
                  <a:pos x="0" y="158"/>
                </a:cxn>
                <a:cxn ang="0">
                  <a:pos x="0" y="116"/>
                </a:cxn>
                <a:cxn ang="0">
                  <a:pos x="3" y="0"/>
                </a:cxn>
                <a:cxn ang="0">
                  <a:pos x="7" y="0"/>
                </a:cxn>
                <a:cxn ang="0">
                  <a:pos x="13" y="10"/>
                </a:cxn>
                <a:cxn ang="0">
                  <a:pos x="13" y="10"/>
                </a:cxn>
              </a:cxnLst>
              <a:rect l="0" t="0" r="r" b="b"/>
              <a:pathLst>
                <a:path w="19" h="158">
                  <a:moveTo>
                    <a:pt x="13" y="10"/>
                  </a:moveTo>
                  <a:lnTo>
                    <a:pt x="19" y="88"/>
                  </a:lnTo>
                  <a:lnTo>
                    <a:pt x="4" y="152"/>
                  </a:lnTo>
                  <a:lnTo>
                    <a:pt x="0" y="158"/>
                  </a:lnTo>
                  <a:lnTo>
                    <a:pt x="0" y="116"/>
                  </a:lnTo>
                  <a:lnTo>
                    <a:pt x="3" y="0"/>
                  </a:lnTo>
                  <a:lnTo>
                    <a:pt x="7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24" name="Freeform 1384"/>
            <p:cNvSpPr>
              <a:spLocks/>
            </p:cNvSpPr>
            <p:nvPr/>
          </p:nvSpPr>
          <p:spPr bwMode="auto">
            <a:xfrm>
              <a:off x="544" y="665"/>
              <a:ext cx="64" cy="36"/>
            </a:xfrm>
            <a:custGeom>
              <a:avLst/>
              <a:gdLst/>
              <a:ahLst/>
              <a:cxnLst>
                <a:cxn ang="0">
                  <a:pos x="191" y="21"/>
                </a:cxn>
                <a:cxn ang="0">
                  <a:pos x="191" y="61"/>
                </a:cxn>
                <a:cxn ang="0">
                  <a:pos x="184" y="72"/>
                </a:cxn>
                <a:cxn ang="0">
                  <a:pos x="126" y="101"/>
                </a:cxn>
                <a:cxn ang="0">
                  <a:pos x="92" y="108"/>
                </a:cxn>
                <a:cxn ang="0">
                  <a:pos x="56" y="105"/>
                </a:cxn>
                <a:cxn ang="0">
                  <a:pos x="31" y="95"/>
                </a:cxn>
                <a:cxn ang="0">
                  <a:pos x="10" y="75"/>
                </a:cxn>
                <a:cxn ang="0">
                  <a:pos x="0" y="49"/>
                </a:cxn>
                <a:cxn ang="0">
                  <a:pos x="3" y="42"/>
                </a:cxn>
                <a:cxn ang="0">
                  <a:pos x="10" y="38"/>
                </a:cxn>
                <a:cxn ang="0">
                  <a:pos x="54" y="38"/>
                </a:cxn>
                <a:cxn ang="0">
                  <a:pos x="113" y="28"/>
                </a:cxn>
                <a:cxn ang="0">
                  <a:pos x="137" y="17"/>
                </a:cxn>
                <a:cxn ang="0">
                  <a:pos x="156" y="0"/>
                </a:cxn>
                <a:cxn ang="0">
                  <a:pos x="177" y="3"/>
                </a:cxn>
                <a:cxn ang="0">
                  <a:pos x="191" y="21"/>
                </a:cxn>
                <a:cxn ang="0">
                  <a:pos x="191" y="21"/>
                </a:cxn>
              </a:cxnLst>
              <a:rect l="0" t="0" r="r" b="b"/>
              <a:pathLst>
                <a:path w="191" h="108">
                  <a:moveTo>
                    <a:pt x="191" y="21"/>
                  </a:moveTo>
                  <a:lnTo>
                    <a:pt x="191" y="61"/>
                  </a:lnTo>
                  <a:lnTo>
                    <a:pt x="184" y="72"/>
                  </a:lnTo>
                  <a:lnTo>
                    <a:pt x="126" y="101"/>
                  </a:lnTo>
                  <a:lnTo>
                    <a:pt x="92" y="108"/>
                  </a:lnTo>
                  <a:lnTo>
                    <a:pt x="56" y="105"/>
                  </a:lnTo>
                  <a:lnTo>
                    <a:pt x="31" y="95"/>
                  </a:lnTo>
                  <a:lnTo>
                    <a:pt x="10" y="75"/>
                  </a:lnTo>
                  <a:lnTo>
                    <a:pt x="0" y="49"/>
                  </a:lnTo>
                  <a:lnTo>
                    <a:pt x="3" y="42"/>
                  </a:lnTo>
                  <a:lnTo>
                    <a:pt x="10" y="38"/>
                  </a:lnTo>
                  <a:lnTo>
                    <a:pt x="54" y="38"/>
                  </a:lnTo>
                  <a:lnTo>
                    <a:pt x="113" y="28"/>
                  </a:lnTo>
                  <a:lnTo>
                    <a:pt x="137" y="17"/>
                  </a:lnTo>
                  <a:lnTo>
                    <a:pt x="156" y="0"/>
                  </a:lnTo>
                  <a:lnTo>
                    <a:pt x="177" y="3"/>
                  </a:lnTo>
                  <a:lnTo>
                    <a:pt x="191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25" name="Freeform 1385"/>
            <p:cNvSpPr>
              <a:spLocks/>
            </p:cNvSpPr>
            <p:nvPr/>
          </p:nvSpPr>
          <p:spPr bwMode="auto">
            <a:xfrm>
              <a:off x="740" y="720"/>
              <a:ext cx="117" cy="93"/>
            </a:xfrm>
            <a:custGeom>
              <a:avLst/>
              <a:gdLst/>
              <a:ahLst/>
              <a:cxnLst>
                <a:cxn ang="0">
                  <a:pos x="313" y="36"/>
                </a:cxn>
                <a:cxn ang="0">
                  <a:pos x="254" y="70"/>
                </a:cxn>
                <a:cxn ang="0">
                  <a:pos x="189" y="125"/>
                </a:cxn>
                <a:cxn ang="0">
                  <a:pos x="141" y="165"/>
                </a:cxn>
                <a:cxn ang="0">
                  <a:pos x="34" y="258"/>
                </a:cxn>
                <a:cxn ang="0">
                  <a:pos x="2" y="279"/>
                </a:cxn>
                <a:cxn ang="0">
                  <a:pos x="0" y="279"/>
                </a:cxn>
                <a:cxn ang="0">
                  <a:pos x="4" y="268"/>
                </a:cxn>
                <a:cxn ang="0">
                  <a:pos x="83" y="191"/>
                </a:cxn>
                <a:cxn ang="0">
                  <a:pos x="157" y="133"/>
                </a:cxn>
                <a:cxn ang="0">
                  <a:pos x="208" y="99"/>
                </a:cxn>
                <a:cxn ang="0">
                  <a:pos x="261" y="57"/>
                </a:cxn>
                <a:cxn ang="0">
                  <a:pos x="337" y="10"/>
                </a:cxn>
                <a:cxn ang="0">
                  <a:pos x="350" y="0"/>
                </a:cxn>
                <a:cxn ang="0">
                  <a:pos x="352" y="3"/>
                </a:cxn>
                <a:cxn ang="0">
                  <a:pos x="313" y="36"/>
                </a:cxn>
                <a:cxn ang="0">
                  <a:pos x="313" y="36"/>
                </a:cxn>
              </a:cxnLst>
              <a:rect l="0" t="0" r="r" b="b"/>
              <a:pathLst>
                <a:path w="352" h="279">
                  <a:moveTo>
                    <a:pt x="313" y="36"/>
                  </a:moveTo>
                  <a:lnTo>
                    <a:pt x="254" y="70"/>
                  </a:lnTo>
                  <a:lnTo>
                    <a:pt x="189" y="125"/>
                  </a:lnTo>
                  <a:lnTo>
                    <a:pt x="141" y="165"/>
                  </a:lnTo>
                  <a:lnTo>
                    <a:pt x="34" y="258"/>
                  </a:lnTo>
                  <a:lnTo>
                    <a:pt x="2" y="279"/>
                  </a:lnTo>
                  <a:lnTo>
                    <a:pt x="0" y="279"/>
                  </a:lnTo>
                  <a:lnTo>
                    <a:pt x="4" y="268"/>
                  </a:lnTo>
                  <a:lnTo>
                    <a:pt x="83" y="191"/>
                  </a:lnTo>
                  <a:lnTo>
                    <a:pt x="157" y="133"/>
                  </a:lnTo>
                  <a:lnTo>
                    <a:pt x="208" y="99"/>
                  </a:lnTo>
                  <a:lnTo>
                    <a:pt x="261" y="57"/>
                  </a:lnTo>
                  <a:lnTo>
                    <a:pt x="337" y="10"/>
                  </a:lnTo>
                  <a:lnTo>
                    <a:pt x="350" y="0"/>
                  </a:lnTo>
                  <a:lnTo>
                    <a:pt x="352" y="3"/>
                  </a:lnTo>
                  <a:lnTo>
                    <a:pt x="31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26" name="Freeform 1386"/>
            <p:cNvSpPr>
              <a:spLocks/>
            </p:cNvSpPr>
            <p:nvPr/>
          </p:nvSpPr>
          <p:spPr bwMode="auto">
            <a:xfrm>
              <a:off x="507" y="860"/>
              <a:ext cx="24" cy="26"/>
            </a:xfrm>
            <a:custGeom>
              <a:avLst/>
              <a:gdLst/>
              <a:ahLst/>
              <a:cxnLst>
                <a:cxn ang="0">
                  <a:pos x="52" y="37"/>
                </a:cxn>
                <a:cxn ang="0">
                  <a:pos x="70" y="68"/>
                </a:cxn>
                <a:cxn ang="0">
                  <a:pos x="70" y="77"/>
                </a:cxn>
                <a:cxn ang="0">
                  <a:pos x="52" y="77"/>
                </a:cxn>
                <a:cxn ang="0">
                  <a:pos x="23" y="44"/>
                </a:cxn>
                <a:cxn ang="0">
                  <a:pos x="5" y="21"/>
                </a:cxn>
                <a:cxn ang="0">
                  <a:pos x="0" y="7"/>
                </a:cxn>
                <a:cxn ang="0">
                  <a:pos x="8" y="0"/>
                </a:cxn>
                <a:cxn ang="0">
                  <a:pos x="21" y="2"/>
                </a:cxn>
                <a:cxn ang="0">
                  <a:pos x="52" y="37"/>
                </a:cxn>
                <a:cxn ang="0">
                  <a:pos x="52" y="37"/>
                </a:cxn>
              </a:cxnLst>
              <a:rect l="0" t="0" r="r" b="b"/>
              <a:pathLst>
                <a:path w="70" h="77">
                  <a:moveTo>
                    <a:pt x="52" y="37"/>
                  </a:moveTo>
                  <a:lnTo>
                    <a:pt x="70" y="68"/>
                  </a:lnTo>
                  <a:lnTo>
                    <a:pt x="70" y="77"/>
                  </a:lnTo>
                  <a:lnTo>
                    <a:pt x="52" y="77"/>
                  </a:lnTo>
                  <a:lnTo>
                    <a:pt x="23" y="44"/>
                  </a:lnTo>
                  <a:lnTo>
                    <a:pt x="5" y="21"/>
                  </a:lnTo>
                  <a:lnTo>
                    <a:pt x="0" y="7"/>
                  </a:lnTo>
                  <a:lnTo>
                    <a:pt x="8" y="0"/>
                  </a:lnTo>
                  <a:lnTo>
                    <a:pt x="21" y="2"/>
                  </a:lnTo>
                  <a:lnTo>
                    <a:pt x="52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11628" name="Group 1388" descr="Stack of books"/>
          <p:cNvGrpSpPr>
            <a:grpSpLocks noChangeAspect="1"/>
          </p:cNvGrpSpPr>
          <p:nvPr/>
        </p:nvGrpSpPr>
        <p:grpSpPr bwMode="auto">
          <a:xfrm>
            <a:off x="152400" y="1981200"/>
            <a:ext cx="1196975" cy="4525963"/>
            <a:chOff x="96" y="1248"/>
            <a:chExt cx="754" cy="2851"/>
          </a:xfrm>
        </p:grpSpPr>
        <p:sp>
          <p:nvSpPr>
            <p:cNvPr id="11627" name="AutoShape 1387"/>
            <p:cNvSpPr>
              <a:spLocks noChangeAspect="1" noChangeArrowheads="1" noTextEdit="1"/>
            </p:cNvSpPr>
            <p:nvPr/>
          </p:nvSpPr>
          <p:spPr bwMode="auto">
            <a:xfrm>
              <a:off x="96" y="1248"/>
              <a:ext cx="754" cy="2851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cs-CZ"/>
            </a:p>
          </p:txBody>
        </p:sp>
        <p:sp>
          <p:nvSpPr>
            <p:cNvPr id="11629" name="Freeform 1389"/>
            <p:cNvSpPr>
              <a:spLocks/>
            </p:cNvSpPr>
            <p:nvPr/>
          </p:nvSpPr>
          <p:spPr bwMode="auto">
            <a:xfrm>
              <a:off x="450" y="3902"/>
              <a:ext cx="347" cy="158"/>
            </a:xfrm>
            <a:custGeom>
              <a:avLst/>
              <a:gdLst/>
              <a:ahLst/>
              <a:cxnLst>
                <a:cxn ang="0">
                  <a:pos x="39" y="159"/>
                </a:cxn>
                <a:cxn ang="0">
                  <a:pos x="4" y="199"/>
                </a:cxn>
                <a:cxn ang="0">
                  <a:pos x="0" y="257"/>
                </a:cxn>
                <a:cxn ang="0">
                  <a:pos x="5" y="295"/>
                </a:cxn>
                <a:cxn ang="0">
                  <a:pos x="8" y="318"/>
                </a:cxn>
                <a:cxn ang="0">
                  <a:pos x="689" y="142"/>
                </a:cxn>
                <a:cxn ang="0">
                  <a:pos x="693" y="0"/>
                </a:cxn>
                <a:cxn ang="0">
                  <a:pos x="39" y="159"/>
                </a:cxn>
              </a:cxnLst>
              <a:rect l="0" t="0" r="r" b="b"/>
              <a:pathLst>
                <a:path w="693" h="318">
                  <a:moveTo>
                    <a:pt x="39" y="159"/>
                  </a:moveTo>
                  <a:lnTo>
                    <a:pt x="4" y="199"/>
                  </a:lnTo>
                  <a:lnTo>
                    <a:pt x="0" y="257"/>
                  </a:lnTo>
                  <a:lnTo>
                    <a:pt x="5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3" y="0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0" name="Freeform 1390"/>
            <p:cNvSpPr>
              <a:spLocks/>
            </p:cNvSpPr>
            <p:nvPr/>
          </p:nvSpPr>
          <p:spPr bwMode="auto">
            <a:xfrm>
              <a:off x="454" y="3974"/>
              <a:ext cx="367" cy="119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30" y="237"/>
                </a:cxn>
                <a:cxn ang="0">
                  <a:pos x="735" y="54"/>
                </a:cxn>
                <a:cxn ang="0">
                  <a:pos x="678" y="0"/>
                </a:cxn>
                <a:cxn ang="0">
                  <a:pos x="0" y="181"/>
                </a:cxn>
              </a:cxnLst>
              <a:rect l="0" t="0" r="r" b="b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1" name="Freeform 1391"/>
            <p:cNvSpPr>
              <a:spLocks/>
            </p:cNvSpPr>
            <p:nvPr/>
          </p:nvSpPr>
          <p:spPr bwMode="auto">
            <a:xfrm>
              <a:off x="148" y="3753"/>
              <a:ext cx="689" cy="346"/>
            </a:xfrm>
            <a:custGeom>
              <a:avLst/>
              <a:gdLst/>
              <a:ahLst/>
              <a:cxnLst>
                <a:cxn ang="0">
                  <a:pos x="653" y="467"/>
                </a:cxn>
                <a:cxn ang="0">
                  <a:pos x="1378" y="287"/>
                </a:cxn>
                <a:cxn ang="0">
                  <a:pos x="759" y="0"/>
                </a:cxn>
                <a:cxn ang="0">
                  <a:pos x="27" y="87"/>
                </a:cxn>
                <a:cxn ang="0">
                  <a:pos x="24" y="91"/>
                </a:cxn>
                <a:cxn ang="0">
                  <a:pos x="17" y="104"/>
                </a:cxn>
                <a:cxn ang="0">
                  <a:pos x="9" y="123"/>
                </a:cxn>
                <a:cxn ang="0">
                  <a:pos x="2" y="149"/>
                </a:cxn>
                <a:cxn ang="0">
                  <a:pos x="0" y="180"/>
                </a:cxn>
                <a:cxn ang="0">
                  <a:pos x="3" y="216"/>
                </a:cxn>
                <a:cxn ang="0">
                  <a:pos x="17" y="253"/>
                </a:cxn>
                <a:cxn ang="0">
                  <a:pos x="42" y="295"/>
                </a:cxn>
                <a:cxn ang="0">
                  <a:pos x="43" y="296"/>
                </a:cxn>
                <a:cxn ang="0">
                  <a:pos x="45" y="297"/>
                </a:cxn>
                <a:cxn ang="0">
                  <a:pos x="45" y="297"/>
                </a:cxn>
                <a:cxn ang="0">
                  <a:pos x="645" y="693"/>
                </a:cxn>
                <a:cxn ang="0">
                  <a:pos x="647" y="684"/>
                </a:cxn>
                <a:cxn ang="0">
                  <a:pos x="639" y="663"/>
                </a:cxn>
                <a:cxn ang="0">
                  <a:pos x="639" y="663"/>
                </a:cxn>
                <a:cxn ang="0">
                  <a:pos x="639" y="662"/>
                </a:cxn>
                <a:cxn ang="0">
                  <a:pos x="636" y="655"/>
                </a:cxn>
                <a:cxn ang="0">
                  <a:pos x="629" y="638"/>
                </a:cxn>
                <a:cxn ang="0">
                  <a:pos x="622" y="614"/>
                </a:cxn>
                <a:cxn ang="0">
                  <a:pos x="615" y="584"/>
                </a:cxn>
                <a:cxn ang="0">
                  <a:pos x="613" y="551"/>
                </a:cxn>
                <a:cxn ang="0">
                  <a:pos x="616" y="519"/>
                </a:cxn>
                <a:cxn ang="0">
                  <a:pos x="629" y="491"/>
                </a:cxn>
                <a:cxn ang="0">
                  <a:pos x="653" y="467"/>
                </a:cxn>
              </a:cxnLst>
              <a:rect l="0" t="0" r="r" b="b"/>
              <a:pathLst>
                <a:path w="1378" h="693">
                  <a:moveTo>
                    <a:pt x="653" y="467"/>
                  </a:moveTo>
                  <a:lnTo>
                    <a:pt x="1378" y="287"/>
                  </a:lnTo>
                  <a:lnTo>
                    <a:pt x="759" y="0"/>
                  </a:lnTo>
                  <a:lnTo>
                    <a:pt x="27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3"/>
                  </a:lnTo>
                  <a:lnTo>
                    <a:pt x="42" y="295"/>
                  </a:lnTo>
                  <a:lnTo>
                    <a:pt x="43" y="296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7" y="684"/>
                  </a:lnTo>
                  <a:lnTo>
                    <a:pt x="639" y="663"/>
                  </a:lnTo>
                  <a:lnTo>
                    <a:pt x="639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2" y="614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1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2" name="Freeform 1392"/>
            <p:cNvSpPr>
              <a:spLocks/>
            </p:cNvSpPr>
            <p:nvPr/>
          </p:nvSpPr>
          <p:spPr bwMode="auto">
            <a:xfrm>
              <a:off x="186" y="3765"/>
              <a:ext cx="615" cy="209"/>
            </a:xfrm>
            <a:custGeom>
              <a:avLst/>
              <a:gdLst/>
              <a:ahLst/>
              <a:cxnLst>
                <a:cxn ang="0">
                  <a:pos x="1228" y="254"/>
                </a:cxn>
                <a:cxn ang="0">
                  <a:pos x="579" y="416"/>
                </a:cxn>
                <a:cxn ang="0">
                  <a:pos x="0" y="80"/>
                </a:cxn>
                <a:cxn ang="0">
                  <a:pos x="679" y="0"/>
                </a:cxn>
                <a:cxn ang="0">
                  <a:pos x="1228" y="254"/>
                </a:cxn>
              </a:cxnLst>
              <a:rect l="0" t="0" r="r" b="b"/>
              <a:pathLst>
                <a:path w="1228" h="416">
                  <a:moveTo>
                    <a:pt x="1228" y="254"/>
                  </a:moveTo>
                  <a:lnTo>
                    <a:pt x="579" y="416"/>
                  </a:lnTo>
                  <a:lnTo>
                    <a:pt x="0" y="80"/>
                  </a:lnTo>
                  <a:lnTo>
                    <a:pt x="679" y="0"/>
                  </a:lnTo>
                  <a:lnTo>
                    <a:pt x="1228" y="25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3" name="Freeform 1393"/>
            <p:cNvSpPr>
              <a:spLocks/>
            </p:cNvSpPr>
            <p:nvPr/>
          </p:nvSpPr>
          <p:spPr bwMode="auto">
            <a:xfrm>
              <a:off x="159" y="3809"/>
              <a:ext cx="304" cy="265"/>
            </a:xfrm>
            <a:custGeom>
              <a:avLst/>
              <a:gdLst/>
              <a:ahLst/>
              <a:cxnLst>
                <a:cxn ang="0">
                  <a:pos x="584" y="529"/>
                </a:cxn>
                <a:cxn ang="0">
                  <a:pos x="37" y="165"/>
                </a:cxn>
                <a:cxn ang="0">
                  <a:pos x="19" y="136"/>
                </a:cxn>
                <a:cxn ang="0">
                  <a:pos x="6" y="108"/>
                </a:cxn>
                <a:cxn ang="0">
                  <a:pos x="1" y="83"/>
                </a:cxn>
                <a:cxn ang="0">
                  <a:pos x="0" y="60"/>
                </a:cxn>
                <a:cxn ang="0">
                  <a:pos x="2" y="40"/>
                </a:cxn>
                <a:cxn ang="0">
                  <a:pos x="6" y="23"/>
                </a:cxn>
                <a:cxn ang="0">
                  <a:pos x="12" y="9"/>
                </a:cxn>
                <a:cxn ang="0">
                  <a:pos x="17" y="0"/>
                </a:cxn>
                <a:cxn ang="0">
                  <a:pos x="607" y="342"/>
                </a:cxn>
                <a:cxn ang="0">
                  <a:pos x="590" y="360"/>
                </a:cxn>
                <a:cxn ang="0">
                  <a:pos x="578" y="382"/>
                </a:cxn>
                <a:cxn ang="0">
                  <a:pos x="571" y="406"/>
                </a:cxn>
                <a:cxn ang="0">
                  <a:pos x="568" y="432"/>
                </a:cxn>
                <a:cxn ang="0">
                  <a:pos x="569" y="457"/>
                </a:cxn>
                <a:cxn ang="0">
                  <a:pos x="571" y="482"/>
                </a:cxn>
                <a:cxn ang="0">
                  <a:pos x="577" y="506"/>
                </a:cxn>
                <a:cxn ang="0">
                  <a:pos x="584" y="529"/>
                </a:cxn>
              </a:cxnLst>
              <a:rect l="0" t="0" r="r" b="b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9" y="136"/>
                  </a:lnTo>
                  <a:lnTo>
                    <a:pt x="6" y="108"/>
                  </a:lnTo>
                  <a:lnTo>
                    <a:pt x="1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1" y="406"/>
                  </a:lnTo>
                  <a:lnTo>
                    <a:pt x="568" y="432"/>
                  </a:lnTo>
                  <a:lnTo>
                    <a:pt x="569" y="457"/>
                  </a:lnTo>
                  <a:lnTo>
                    <a:pt x="571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4" name="Freeform 1394"/>
            <p:cNvSpPr>
              <a:spLocks/>
            </p:cNvSpPr>
            <p:nvPr/>
          </p:nvSpPr>
          <p:spPr bwMode="auto">
            <a:xfrm>
              <a:off x="454" y="3902"/>
              <a:ext cx="376" cy="197"/>
            </a:xfrm>
            <a:custGeom>
              <a:avLst/>
              <a:gdLst/>
              <a:ahLst/>
              <a:cxnLst>
                <a:cxn ang="0">
                  <a:pos x="671" y="137"/>
                </a:cxn>
                <a:cxn ang="0">
                  <a:pos x="0" y="311"/>
                </a:cxn>
                <a:cxn ang="0">
                  <a:pos x="5" y="332"/>
                </a:cxn>
                <a:cxn ang="0">
                  <a:pos x="678" y="157"/>
                </a:cxn>
                <a:cxn ang="0">
                  <a:pos x="714" y="194"/>
                </a:cxn>
                <a:cxn ang="0">
                  <a:pos x="29" y="375"/>
                </a:cxn>
                <a:cxn ang="0">
                  <a:pos x="35" y="395"/>
                </a:cxn>
                <a:cxn ang="0">
                  <a:pos x="754" y="205"/>
                </a:cxn>
                <a:cxn ang="0">
                  <a:pos x="691" y="141"/>
                </a:cxn>
                <a:cxn ang="0">
                  <a:pos x="701" y="3"/>
                </a:cxn>
                <a:cxn ang="0">
                  <a:pos x="681" y="0"/>
                </a:cxn>
                <a:cxn ang="0">
                  <a:pos x="678" y="44"/>
                </a:cxn>
                <a:cxn ang="0">
                  <a:pos x="671" y="137"/>
                </a:cxn>
              </a:cxnLst>
              <a:rect l="0" t="0" r="r" b="b"/>
              <a:pathLst>
                <a:path w="754" h="395">
                  <a:moveTo>
                    <a:pt x="671" y="137"/>
                  </a:moveTo>
                  <a:lnTo>
                    <a:pt x="0" y="311"/>
                  </a:lnTo>
                  <a:lnTo>
                    <a:pt x="5" y="332"/>
                  </a:lnTo>
                  <a:lnTo>
                    <a:pt x="678" y="157"/>
                  </a:lnTo>
                  <a:lnTo>
                    <a:pt x="714" y="194"/>
                  </a:lnTo>
                  <a:lnTo>
                    <a:pt x="29" y="375"/>
                  </a:lnTo>
                  <a:lnTo>
                    <a:pt x="35" y="395"/>
                  </a:lnTo>
                  <a:lnTo>
                    <a:pt x="754" y="205"/>
                  </a:lnTo>
                  <a:lnTo>
                    <a:pt x="691" y="141"/>
                  </a:lnTo>
                  <a:lnTo>
                    <a:pt x="701" y="3"/>
                  </a:lnTo>
                  <a:lnTo>
                    <a:pt x="681" y="0"/>
                  </a:lnTo>
                  <a:lnTo>
                    <a:pt x="678" y="44"/>
                  </a:lnTo>
                  <a:lnTo>
                    <a:pt x="671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5" name="Freeform 1395"/>
            <p:cNvSpPr>
              <a:spLocks/>
            </p:cNvSpPr>
            <p:nvPr/>
          </p:nvSpPr>
          <p:spPr bwMode="auto">
            <a:xfrm>
              <a:off x="469" y="3700"/>
              <a:ext cx="334" cy="209"/>
            </a:xfrm>
            <a:custGeom>
              <a:avLst/>
              <a:gdLst/>
              <a:ahLst/>
              <a:cxnLst>
                <a:cxn ang="0">
                  <a:pos x="31" y="235"/>
                </a:cxn>
                <a:cxn ang="0">
                  <a:pos x="0" y="285"/>
                </a:cxn>
                <a:cxn ang="0">
                  <a:pos x="2" y="348"/>
                </a:cxn>
                <a:cxn ang="0">
                  <a:pos x="12" y="391"/>
                </a:cxn>
                <a:cxn ang="0">
                  <a:pos x="16" y="417"/>
                </a:cxn>
                <a:cxn ang="0">
                  <a:pos x="670" y="154"/>
                </a:cxn>
                <a:cxn ang="0">
                  <a:pos x="662" y="0"/>
                </a:cxn>
                <a:cxn ang="0">
                  <a:pos x="31" y="235"/>
                </a:cxn>
              </a:cxnLst>
              <a:rect l="0" t="0" r="r" b="b"/>
              <a:pathLst>
                <a:path w="670" h="417">
                  <a:moveTo>
                    <a:pt x="31" y="235"/>
                  </a:moveTo>
                  <a:lnTo>
                    <a:pt x="0" y="285"/>
                  </a:lnTo>
                  <a:lnTo>
                    <a:pt x="2" y="348"/>
                  </a:lnTo>
                  <a:lnTo>
                    <a:pt x="12" y="391"/>
                  </a:lnTo>
                  <a:lnTo>
                    <a:pt x="16" y="417"/>
                  </a:lnTo>
                  <a:lnTo>
                    <a:pt x="670" y="154"/>
                  </a:lnTo>
                  <a:lnTo>
                    <a:pt x="662" y="0"/>
                  </a:lnTo>
                  <a:lnTo>
                    <a:pt x="31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6" name="Freeform 1396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36" y="328"/>
                </a:cxn>
                <a:cxn ang="0">
                  <a:pos x="712" y="54"/>
                </a:cxn>
                <a:cxn ang="0">
                  <a:pos x="650" y="0"/>
                </a:cxn>
                <a:cxn ang="0">
                  <a:pos x="0" y="268"/>
                </a:cxn>
              </a:cxnLst>
              <a:rect l="0" t="0" r="r" b="b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7" name="Freeform 1397"/>
            <p:cNvSpPr>
              <a:spLocks/>
            </p:cNvSpPr>
            <p:nvPr/>
          </p:nvSpPr>
          <p:spPr bwMode="auto">
            <a:xfrm>
              <a:off x="477" y="3779"/>
              <a:ext cx="356" cy="16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36" y="328"/>
                </a:cxn>
                <a:cxn ang="0">
                  <a:pos x="712" y="54"/>
                </a:cxn>
                <a:cxn ang="0">
                  <a:pos x="650" y="0"/>
                </a:cxn>
                <a:cxn ang="0">
                  <a:pos x="0" y="268"/>
                </a:cxn>
              </a:cxnLst>
              <a:rect l="0" t="0" r="r" b="b"/>
              <a:pathLst>
                <a:path w="712" h="328">
                  <a:moveTo>
                    <a:pt x="0" y="268"/>
                  </a:moveTo>
                  <a:lnTo>
                    <a:pt x="36" y="328"/>
                  </a:lnTo>
                  <a:lnTo>
                    <a:pt x="712" y="54"/>
                  </a:lnTo>
                  <a:lnTo>
                    <a:pt x="650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8" name="Freeform 1398"/>
            <p:cNvSpPr>
              <a:spLocks/>
            </p:cNvSpPr>
            <p:nvPr/>
          </p:nvSpPr>
          <p:spPr bwMode="auto">
            <a:xfrm>
              <a:off x="151" y="3557"/>
              <a:ext cx="687" cy="393"/>
            </a:xfrm>
            <a:custGeom>
              <a:avLst/>
              <a:gdLst/>
              <a:ahLst/>
              <a:cxnLst>
                <a:cxn ang="0">
                  <a:pos x="678" y="532"/>
                </a:cxn>
                <a:cxn ang="0">
                  <a:pos x="1376" y="266"/>
                </a:cxn>
                <a:cxn ang="0">
                  <a:pos x="734" y="0"/>
                </a:cxn>
                <a:cxn ang="0">
                  <a:pos x="18" y="160"/>
                </a:cxn>
                <a:cxn ang="0">
                  <a:pos x="15" y="166"/>
                </a:cxn>
                <a:cxn ang="0">
                  <a:pos x="9" y="181"/>
                </a:cxn>
                <a:cxn ang="0">
                  <a:pos x="4" y="204"/>
                </a:cxn>
                <a:cxn ang="0">
                  <a:pos x="0" y="234"/>
                </a:cxn>
                <a:cxn ang="0">
                  <a:pos x="1" y="271"/>
                </a:cxn>
                <a:cxn ang="0">
                  <a:pos x="9" y="310"/>
                </a:cxn>
                <a:cxn ang="0">
                  <a:pos x="28" y="353"/>
                </a:cxn>
                <a:cxn ang="0">
                  <a:pos x="58" y="398"/>
                </a:cxn>
                <a:cxn ang="0">
                  <a:pos x="59" y="399"/>
                </a:cxn>
                <a:cxn ang="0">
                  <a:pos x="59" y="399"/>
                </a:cxn>
                <a:cxn ang="0">
                  <a:pos x="60" y="401"/>
                </a:cxn>
                <a:cxn ang="0">
                  <a:pos x="694" y="786"/>
                </a:cxn>
                <a:cxn ang="0">
                  <a:pos x="694" y="775"/>
                </a:cxn>
                <a:cxn ang="0">
                  <a:pos x="685" y="751"/>
                </a:cxn>
                <a:cxn ang="0">
                  <a:pos x="685" y="751"/>
                </a:cxn>
                <a:cxn ang="0">
                  <a:pos x="685" y="751"/>
                </a:cxn>
                <a:cxn ang="0">
                  <a:pos x="681" y="745"/>
                </a:cxn>
                <a:cxn ang="0">
                  <a:pos x="673" y="726"/>
                </a:cxn>
                <a:cxn ang="0">
                  <a:pos x="663" y="699"/>
                </a:cxn>
                <a:cxn ang="0">
                  <a:pos x="652" y="666"/>
                </a:cxn>
                <a:cxn ang="0">
                  <a:pos x="647" y="631"/>
                </a:cxn>
                <a:cxn ang="0">
                  <a:pos x="647" y="594"/>
                </a:cxn>
                <a:cxn ang="0">
                  <a:pos x="657" y="561"/>
                </a:cxn>
                <a:cxn ang="0">
                  <a:pos x="678" y="532"/>
                </a:cxn>
              </a:cxnLst>
              <a:rect l="0" t="0" r="r" b="b"/>
              <a:pathLst>
                <a:path w="1376" h="786">
                  <a:moveTo>
                    <a:pt x="678" y="532"/>
                  </a:moveTo>
                  <a:lnTo>
                    <a:pt x="1376" y="266"/>
                  </a:lnTo>
                  <a:lnTo>
                    <a:pt x="734" y="0"/>
                  </a:lnTo>
                  <a:lnTo>
                    <a:pt x="18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4" y="204"/>
                  </a:lnTo>
                  <a:lnTo>
                    <a:pt x="0" y="234"/>
                  </a:lnTo>
                  <a:lnTo>
                    <a:pt x="1" y="271"/>
                  </a:lnTo>
                  <a:lnTo>
                    <a:pt x="9" y="310"/>
                  </a:lnTo>
                  <a:lnTo>
                    <a:pt x="28" y="353"/>
                  </a:lnTo>
                  <a:lnTo>
                    <a:pt x="58" y="398"/>
                  </a:lnTo>
                  <a:lnTo>
                    <a:pt x="59" y="399"/>
                  </a:lnTo>
                  <a:lnTo>
                    <a:pt x="60" y="401"/>
                  </a:lnTo>
                  <a:lnTo>
                    <a:pt x="694" y="786"/>
                  </a:lnTo>
                  <a:lnTo>
                    <a:pt x="694" y="775"/>
                  </a:lnTo>
                  <a:lnTo>
                    <a:pt x="685" y="751"/>
                  </a:lnTo>
                  <a:lnTo>
                    <a:pt x="681" y="745"/>
                  </a:lnTo>
                  <a:lnTo>
                    <a:pt x="673" y="726"/>
                  </a:lnTo>
                  <a:lnTo>
                    <a:pt x="663" y="699"/>
                  </a:lnTo>
                  <a:lnTo>
                    <a:pt x="652" y="666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7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39" name="Freeform 1399"/>
            <p:cNvSpPr>
              <a:spLocks/>
            </p:cNvSpPr>
            <p:nvPr/>
          </p:nvSpPr>
          <p:spPr bwMode="auto">
            <a:xfrm>
              <a:off x="184" y="3571"/>
              <a:ext cx="618" cy="238"/>
            </a:xfrm>
            <a:custGeom>
              <a:avLst/>
              <a:gdLst/>
              <a:ahLst/>
              <a:cxnLst>
                <a:cxn ang="0">
                  <a:pos x="1235" y="236"/>
                </a:cxn>
                <a:cxn ang="0">
                  <a:pos x="611" y="475"/>
                </a:cxn>
                <a:cxn ang="0">
                  <a:pos x="0" y="151"/>
                </a:cxn>
                <a:cxn ang="0">
                  <a:pos x="666" y="0"/>
                </a:cxn>
                <a:cxn ang="0">
                  <a:pos x="1235" y="236"/>
                </a:cxn>
              </a:cxnLst>
              <a:rect l="0" t="0" r="r" b="b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0" name="Freeform 1400"/>
            <p:cNvSpPr>
              <a:spLocks/>
            </p:cNvSpPr>
            <p:nvPr/>
          </p:nvSpPr>
          <p:spPr bwMode="auto">
            <a:xfrm>
              <a:off x="162" y="3652"/>
              <a:ext cx="315" cy="272"/>
            </a:xfrm>
            <a:custGeom>
              <a:avLst/>
              <a:gdLst/>
              <a:ahLst/>
              <a:cxnLst>
                <a:cxn ang="0">
                  <a:pos x="628" y="543"/>
                </a:cxn>
                <a:cxn ang="0">
                  <a:pos x="50" y="186"/>
                </a:cxn>
                <a:cxn ang="0">
                  <a:pos x="28" y="154"/>
                </a:cxn>
                <a:cxn ang="0">
                  <a:pos x="13" y="124"/>
                </a:cxn>
                <a:cxn ang="0">
                  <a:pos x="5" y="96"/>
                </a:cxn>
                <a:cxn ang="0">
                  <a:pos x="1" y="70"/>
                </a:cxn>
                <a:cxn ang="0">
                  <a:pos x="0" y="47"/>
                </a:cxn>
                <a:cxn ang="0">
                  <a:pos x="4" y="28"/>
                </a:cxn>
                <a:cxn ang="0">
                  <a:pos x="7" y="12"/>
                </a:cxn>
                <a:cxn ang="0">
                  <a:pos x="10" y="0"/>
                </a:cxn>
                <a:cxn ang="0">
                  <a:pos x="630" y="330"/>
                </a:cxn>
                <a:cxn ang="0">
                  <a:pos x="616" y="353"/>
                </a:cxn>
                <a:cxn ang="0">
                  <a:pos x="606" y="379"/>
                </a:cxn>
                <a:cxn ang="0">
                  <a:pos x="603" y="406"/>
                </a:cxn>
                <a:cxn ang="0">
                  <a:pos x="602" y="434"/>
                </a:cxn>
                <a:cxn ang="0">
                  <a:pos x="605" y="463"/>
                </a:cxn>
                <a:cxn ang="0">
                  <a:pos x="611" y="491"/>
                </a:cxn>
                <a:cxn ang="0">
                  <a:pos x="619" y="518"/>
                </a:cxn>
                <a:cxn ang="0">
                  <a:pos x="628" y="543"/>
                </a:cxn>
              </a:cxnLst>
              <a:rect l="0" t="0" r="r" b="b"/>
              <a:pathLst>
                <a:path w="630" h="543">
                  <a:moveTo>
                    <a:pt x="628" y="543"/>
                  </a:moveTo>
                  <a:lnTo>
                    <a:pt x="50" y="186"/>
                  </a:lnTo>
                  <a:lnTo>
                    <a:pt x="28" y="154"/>
                  </a:lnTo>
                  <a:lnTo>
                    <a:pt x="13" y="124"/>
                  </a:lnTo>
                  <a:lnTo>
                    <a:pt x="5" y="96"/>
                  </a:lnTo>
                  <a:lnTo>
                    <a:pt x="1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0" y="0"/>
                  </a:lnTo>
                  <a:lnTo>
                    <a:pt x="630" y="330"/>
                  </a:lnTo>
                  <a:lnTo>
                    <a:pt x="616" y="353"/>
                  </a:lnTo>
                  <a:lnTo>
                    <a:pt x="606" y="379"/>
                  </a:lnTo>
                  <a:lnTo>
                    <a:pt x="603" y="406"/>
                  </a:lnTo>
                  <a:lnTo>
                    <a:pt x="602" y="434"/>
                  </a:lnTo>
                  <a:lnTo>
                    <a:pt x="605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1" name="Freeform 1401"/>
            <p:cNvSpPr>
              <a:spLocks/>
            </p:cNvSpPr>
            <p:nvPr/>
          </p:nvSpPr>
          <p:spPr bwMode="auto">
            <a:xfrm>
              <a:off x="476" y="3700"/>
              <a:ext cx="365" cy="250"/>
            </a:xfrm>
            <a:custGeom>
              <a:avLst/>
              <a:gdLst/>
              <a:ahLst/>
              <a:cxnLst>
                <a:cxn ang="0">
                  <a:pos x="643" y="149"/>
                </a:cxn>
                <a:cxn ang="0">
                  <a:pos x="0" y="409"/>
                </a:cxn>
                <a:cxn ang="0">
                  <a:pos x="6" y="432"/>
                </a:cxn>
                <a:cxn ang="0">
                  <a:pos x="651" y="171"/>
                </a:cxn>
                <a:cxn ang="0">
                  <a:pos x="690" y="208"/>
                </a:cxn>
                <a:cxn ang="0">
                  <a:pos x="35" y="477"/>
                </a:cxn>
                <a:cxn ang="0">
                  <a:pos x="43" y="500"/>
                </a:cxn>
                <a:cxn ang="0">
                  <a:pos x="731" y="216"/>
                </a:cxn>
                <a:cxn ang="0">
                  <a:pos x="663" y="153"/>
                </a:cxn>
                <a:cxn ang="0">
                  <a:pos x="661" y="1"/>
                </a:cxn>
                <a:cxn ang="0">
                  <a:pos x="641" y="0"/>
                </a:cxn>
                <a:cxn ang="0">
                  <a:pos x="642" y="47"/>
                </a:cxn>
                <a:cxn ang="0">
                  <a:pos x="643" y="149"/>
                </a:cxn>
              </a:cxnLst>
              <a:rect l="0" t="0" r="r" b="b"/>
              <a:pathLst>
                <a:path w="731" h="500">
                  <a:moveTo>
                    <a:pt x="643" y="149"/>
                  </a:moveTo>
                  <a:lnTo>
                    <a:pt x="0" y="409"/>
                  </a:lnTo>
                  <a:lnTo>
                    <a:pt x="6" y="432"/>
                  </a:lnTo>
                  <a:lnTo>
                    <a:pt x="651" y="171"/>
                  </a:lnTo>
                  <a:lnTo>
                    <a:pt x="690" y="208"/>
                  </a:lnTo>
                  <a:lnTo>
                    <a:pt x="35" y="477"/>
                  </a:lnTo>
                  <a:lnTo>
                    <a:pt x="43" y="500"/>
                  </a:lnTo>
                  <a:lnTo>
                    <a:pt x="731" y="216"/>
                  </a:lnTo>
                  <a:lnTo>
                    <a:pt x="663" y="153"/>
                  </a:lnTo>
                  <a:lnTo>
                    <a:pt x="661" y="1"/>
                  </a:lnTo>
                  <a:lnTo>
                    <a:pt x="641" y="0"/>
                  </a:lnTo>
                  <a:lnTo>
                    <a:pt x="642" y="47"/>
                  </a:lnTo>
                  <a:lnTo>
                    <a:pt x="643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2" name="Freeform 1402"/>
            <p:cNvSpPr>
              <a:spLocks/>
            </p:cNvSpPr>
            <p:nvPr/>
          </p:nvSpPr>
          <p:spPr bwMode="auto">
            <a:xfrm>
              <a:off x="427" y="3550"/>
              <a:ext cx="347" cy="158"/>
            </a:xfrm>
            <a:custGeom>
              <a:avLst/>
              <a:gdLst/>
              <a:ahLst/>
              <a:cxnLst>
                <a:cxn ang="0">
                  <a:pos x="41" y="159"/>
                </a:cxn>
                <a:cxn ang="0">
                  <a:pos x="5" y="199"/>
                </a:cxn>
                <a:cxn ang="0">
                  <a:pos x="0" y="256"/>
                </a:cxn>
                <a:cxn ang="0">
                  <a:pos x="7" y="295"/>
                </a:cxn>
                <a:cxn ang="0">
                  <a:pos x="8" y="318"/>
                </a:cxn>
                <a:cxn ang="0">
                  <a:pos x="691" y="141"/>
                </a:cxn>
                <a:cxn ang="0">
                  <a:pos x="695" y="0"/>
                </a:cxn>
                <a:cxn ang="0">
                  <a:pos x="41" y="159"/>
                </a:cxn>
              </a:cxnLst>
              <a:rect l="0" t="0" r="r" b="b"/>
              <a:pathLst>
                <a:path w="695" h="318">
                  <a:moveTo>
                    <a:pt x="41" y="159"/>
                  </a:moveTo>
                  <a:lnTo>
                    <a:pt x="5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1" y="141"/>
                  </a:lnTo>
                  <a:lnTo>
                    <a:pt x="695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3" name="Freeform 1403"/>
            <p:cNvSpPr>
              <a:spLocks/>
            </p:cNvSpPr>
            <p:nvPr/>
          </p:nvSpPr>
          <p:spPr bwMode="auto">
            <a:xfrm>
              <a:off x="431" y="3622"/>
              <a:ext cx="367" cy="119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30" y="237"/>
                </a:cxn>
                <a:cxn ang="0">
                  <a:pos x="735" y="54"/>
                </a:cxn>
                <a:cxn ang="0">
                  <a:pos x="678" y="0"/>
                </a:cxn>
                <a:cxn ang="0">
                  <a:pos x="0" y="181"/>
                </a:cxn>
              </a:cxnLst>
              <a:rect l="0" t="0" r="r" b="b"/>
              <a:pathLst>
                <a:path w="735" h="237">
                  <a:moveTo>
                    <a:pt x="0" y="181"/>
                  </a:moveTo>
                  <a:lnTo>
                    <a:pt x="30" y="237"/>
                  </a:lnTo>
                  <a:lnTo>
                    <a:pt x="735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4" name="Freeform 1404"/>
            <p:cNvSpPr>
              <a:spLocks/>
            </p:cNvSpPr>
            <p:nvPr/>
          </p:nvSpPr>
          <p:spPr bwMode="auto">
            <a:xfrm>
              <a:off x="125" y="3400"/>
              <a:ext cx="689" cy="347"/>
            </a:xfrm>
            <a:custGeom>
              <a:avLst/>
              <a:gdLst/>
              <a:ahLst/>
              <a:cxnLst>
                <a:cxn ang="0">
                  <a:pos x="652" y="467"/>
                </a:cxn>
                <a:cxn ang="0">
                  <a:pos x="1377" y="288"/>
                </a:cxn>
                <a:cxn ang="0">
                  <a:pos x="758" y="0"/>
                </a:cxn>
                <a:cxn ang="0">
                  <a:pos x="27" y="86"/>
                </a:cxn>
                <a:cxn ang="0">
                  <a:pos x="24" y="91"/>
                </a:cxn>
                <a:cxn ang="0">
                  <a:pos x="17" y="104"/>
                </a:cxn>
                <a:cxn ang="0">
                  <a:pos x="9" y="123"/>
                </a:cxn>
                <a:cxn ang="0">
                  <a:pos x="2" y="150"/>
                </a:cxn>
                <a:cxn ang="0">
                  <a:pos x="0" y="181"/>
                </a:cxn>
                <a:cxn ang="0">
                  <a:pos x="3" y="215"/>
                </a:cxn>
                <a:cxn ang="0">
                  <a:pos x="17" y="254"/>
                </a:cxn>
                <a:cxn ang="0">
                  <a:pos x="42" y="296"/>
                </a:cxn>
                <a:cxn ang="0">
                  <a:pos x="42" y="296"/>
                </a:cxn>
                <a:cxn ang="0">
                  <a:pos x="43" y="296"/>
                </a:cxn>
                <a:cxn ang="0">
                  <a:pos x="43" y="297"/>
                </a:cxn>
                <a:cxn ang="0">
                  <a:pos x="43" y="297"/>
                </a:cxn>
                <a:cxn ang="0">
                  <a:pos x="43" y="297"/>
                </a:cxn>
                <a:cxn ang="0">
                  <a:pos x="45" y="298"/>
                </a:cxn>
                <a:cxn ang="0">
                  <a:pos x="644" y="694"/>
                </a:cxn>
                <a:cxn ang="0">
                  <a:pos x="646" y="685"/>
                </a:cxn>
                <a:cxn ang="0">
                  <a:pos x="638" y="663"/>
                </a:cxn>
                <a:cxn ang="0">
                  <a:pos x="638" y="663"/>
                </a:cxn>
                <a:cxn ang="0">
                  <a:pos x="638" y="663"/>
                </a:cxn>
                <a:cxn ang="0">
                  <a:pos x="636" y="656"/>
                </a:cxn>
                <a:cxn ang="0">
                  <a:pos x="629" y="639"/>
                </a:cxn>
                <a:cxn ang="0">
                  <a:pos x="621" y="614"/>
                </a:cxn>
                <a:cxn ang="0">
                  <a:pos x="614" y="583"/>
                </a:cxn>
                <a:cxn ang="0">
                  <a:pos x="612" y="551"/>
                </a:cxn>
                <a:cxn ang="0">
                  <a:pos x="615" y="519"/>
                </a:cxn>
                <a:cxn ang="0">
                  <a:pos x="628" y="490"/>
                </a:cxn>
                <a:cxn ang="0">
                  <a:pos x="652" y="467"/>
                </a:cxn>
              </a:cxnLst>
              <a:rect l="0" t="0" r="r" b="b"/>
              <a:pathLst>
                <a:path w="1377" h="694">
                  <a:moveTo>
                    <a:pt x="652" y="467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7" y="86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6"/>
                  </a:lnTo>
                  <a:lnTo>
                    <a:pt x="43" y="296"/>
                  </a:lnTo>
                  <a:lnTo>
                    <a:pt x="43" y="297"/>
                  </a:lnTo>
                  <a:lnTo>
                    <a:pt x="45" y="298"/>
                  </a:lnTo>
                  <a:lnTo>
                    <a:pt x="644" y="694"/>
                  </a:lnTo>
                  <a:lnTo>
                    <a:pt x="646" y="685"/>
                  </a:lnTo>
                  <a:lnTo>
                    <a:pt x="638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1" y="614"/>
                  </a:lnTo>
                  <a:lnTo>
                    <a:pt x="614" y="583"/>
                  </a:lnTo>
                  <a:lnTo>
                    <a:pt x="612" y="551"/>
                  </a:lnTo>
                  <a:lnTo>
                    <a:pt x="615" y="519"/>
                  </a:lnTo>
                  <a:lnTo>
                    <a:pt x="628" y="490"/>
                  </a:lnTo>
                  <a:lnTo>
                    <a:pt x="652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5" name="Freeform 1405"/>
            <p:cNvSpPr>
              <a:spLocks/>
            </p:cNvSpPr>
            <p:nvPr/>
          </p:nvSpPr>
          <p:spPr bwMode="auto">
            <a:xfrm>
              <a:off x="163" y="3413"/>
              <a:ext cx="614" cy="209"/>
            </a:xfrm>
            <a:custGeom>
              <a:avLst/>
              <a:gdLst/>
              <a:ahLst/>
              <a:cxnLst>
                <a:cxn ang="0">
                  <a:pos x="1229" y="256"/>
                </a:cxn>
                <a:cxn ang="0">
                  <a:pos x="581" y="418"/>
                </a:cxn>
                <a:cxn ang="0">
                  <a:pos x="0" y="82"/>
                </a:cxn>
                <a:cxn ang="0">
                  <a:pos x="681" y="0"/>
                </a:cxn>
                <a:cxn ang="0">
                  <a:pos x="1229" y="256"/>
                </a:cxn>
              </a:cxnLst>
              <a:rect l="0" t="0" r="r" b="b"/>
              <a:pathLst>
                <a:path w="1229" h="418">
                  <a:moveTo>
                    <a:pt x="1229" y="256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29" y="25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6" name="Freeform 1406"/>
            <p:cNvSpPr>
              <a:spLocks/>
            </p:cNvSpPr>
            <p:nvPr/>
          </p:nvSpPr>
          <p:spPr bwMode="auto">
            <a:xfrm>
              <a:off x="136" y="3457"/>
              <a:ext cx="304" cy="265"/>
            </a:xfrm>
            <a:custGeom>
              <a:avLst/>
              <a:gdLst/>
              <a:ahLst/>
              <a:cxnLst>
                <a:cxn ang="0">
                  <a:pos x="584" y="529"/>
                </a:cxn>
                <a:cxn ang="0">
                  <a:pos x="36" y="165"/>
                </a:cxn>
                <a:cxn ang="0">
                  <a:pos x="18" y="135"/>
                </a:cxn>
                <a:cxn ang="0">
                  <a:pos x="5" y="108"/>
                </a:cxn>
                <a:cxn ang="0">
                  <a:pos x="0" y="82"/>
                </a:cxn>
                <a:cxn ang="0">
                  <a:pos x="0" y="60"/>
                </a:cxn>
                <a:cxn ang="0">
                  <a:pos x="2" y="39"/>
                </a:cxn>
                <a:cxn ang="0">
                  <a:pos x="6" y="23"/>
                </a:cxn>
                <a:cxn ang="0">
                  <a:pos x="11" y="9"/>
                </a:cxn>
                <a:cxn ang="0">
                  <a:pos x="17" y="0"/>
                </a:cxn>
                <a:cxn ang="0">
                  <a:pos x="607" y="342"/>
                </a:cxn>
                <a:cxn ang="0">
                  <a:pos x="590" y="360"/>
                </a:cxn>
                <a:cxn ang="0">
                  <a:pos x="578" y="382"/>
                </a:cxn>
                <a:cxn ang="0">
                  <a:pos x="570" y="405"/>
                </a:cxn>
                <a:cxn ang="0">
                  <a:pos x="568" y="430"/>
                </a:cxn>
                <a:cxn ang="0">
                  <a:pos x="568" y="456"/>
                </a:cxn>
                <a:cxn ang="0">
                  <a:pos x="571" y="481"/>
                </a:cxn>
                <a:cxn ang="0">
                  <a:pos x="577" y="506"/>
                </a:cxn>
                <a:cxn ang="0">
                  <a:pos x="584" y="529"/>
                </a:cxn>
              </a:cxnLst>
              <a:rect l="0" t="0" r="r" b="b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5" y="108"/>
                  </a:lnTo>
                  <a:lnTo>
                    <a:pt x="0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6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8" y="382"/>
                  </a:lnTo>
                  <a:lnTo>
                    <a:pt x="570" y="405"/>
                  </a:lnTo>
                  <a:lnTo>
                    <a:pt x="568" y="430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7" name="Freeform 1407"/>
            <p:cNvSpPr>
              <a:spLocks/>
            </p:cNvSpPr>
            <p:nvPr/>
          </p:nvSpPr>
          <p:spPr bwMode="auto">
            <a:xfrm>
              <a:off x="431" y="3550"/>
              <a:ext cx="376" cy="197"/>
            </a:xfrm>
            <a:custGeom>
              <a:avLst/>
              <a:gdLst/>
              <a:ahLst/>
              <a:cxnLst>
                <a:cxn ang="0">
                  <a:pos x="671" y="136"/>
                </a:cxn>
                <a:cxn ang="0">
                  <a:pos x="0" y="311"/>
                </a:cxn>
                <a:cxn ang="0">
                  <a:pos x="4" y="332"/>
                </a:cxn>
                <a:cxn ang="0">
                  <a:pos x="677" y="157"/>
                </a:cxn>
                <a:cxn ang="0">
                  <a:pos x="714" y="194"/>
                </a:cxn>
                <a:cxn ang="0">
                  <a:pos x="28" y="374"/>
                </a:cxn>
                <a:cxn ang="0">
                  <a:pos x="34" y="395"/>
                </a:cxn>
                <a:cxn ang="0">
                  <a:pos x="753" y="204"/>
                </a:cxn>
                <a:cxn ang="0">
                  <a:pos x="689" y="141"/>
                </a:cxn>
                <a:cxn ang="0">
                  <a:pos x="700" y="3"/>
                </a:cxn>
                <a:cxn ang="0">
                  <a:pos x="681" y="0"/>
                </a:cxn>
                <a:cxn ang="0">
                  <a:pos x="678" y="43"/>
                </a:cxn>
                <a:cxn ang="0">
                  <a:pos x="671" y="136"/>
                </a:cxn>
              </a:cxnLst>
              <a:rect l="0" t="0" r="r" b="b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4"/>
                  </a:lnTo>
                  <a:lnTo>
                    <a:pt x="689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8" name="Freeform 1408"/>
            <p:cNvSpPr>
              <a:spLocks/>
            </p:cNvSpPr>
            <p:nvPr/>
          </p:nvSpPr>
          <p:spPr bwMode="auto">
            <a:xfrm>
              <a:off x="459" y="3382"/>
              <a:ext cx="347" cy="159"/>
            </a:xfrm>
            <a:custGeom>
              <a:avLst/>
              <a:gdLst/>
              <a:ahLst/>
              <a:cxnLst>
                <a:cxn ang="0">
                  <a:pos x="40" y="159"/>
                </a:cxn>
                <a:cxn ang="0">
                  <a:pos x="4" y="199"/>
                </a:cxn>
                <a:cxn ang="0">
                  <a:pos x="0" y="256"/>
                </a:cxn>
                <a:cxn ang="0">
                  <a:pos x="7" y="295"/>
                </a:cxn>
                <a:cxn ang="0">
                  <a:pos x="8" y="318"/>
                </a:cxn>
                <a:cxn ang="0">
                  <a:pos x="689" y="142"/>
                </a:cxn>
                <a:cxn ang="0">
                  <a:pos x="695" y="0"/>
                </a:cxn>
                <a:cxn ang="0">
                  <a:pos x="40" y="159"/>
                </a:cxn>
              </a:cxnLst>
              <a:rect l="0" t="0" r="r" b="b"/>
              <a:pathLst>
                <a:path w="695" h="318">
                  <a:moveTo>
                    <a:pt x="40" y="159"/>
                  </a:moveTo>
                  <a:lnTo>
                    <a:pt x="4" y="199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89" y="142"/>
                  </a:lnTo>
                  <a:lnTo>
                    <a:pt x="695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49" name="Freeform 1409"/>
            <p:cNvSpPr>
              <a:spLocks/>
            </p:cNvSpPr>
            <p:nvPr/>
          </p:nvSpPr>
          <p:spPr bwMode="auto">
            <a:xfrm>
              <a:off x="462" y="3455"/>
              <a:ext cx="368" cy="118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30" y="237"/>
                </a:cxn>
                <a:cxn ang="0">
                  <a:pos x="736" y="54"/>
                </a:cxn>
                <a:cxn ang="0">
                  <a:pos x="678" y="0"/>
                </a:cxn>
                <a:cxn ang="0">
                  <a:pos x="0" y="181"/>
                </a:cxn>
              </a:cxnLst>
              <a:rect l="0" t="0" r="r" b="b"/>
              <a:pathLst>
                <a:path w="736" h="237">
                  <a:moveTo>
                    <a:pt x="0" y="181"/>
                  </a:moveTo>
                  <a:lnTo>
                    <a:pt x="30" y="237"/>
                  </a:lnTo>
                  <a:lnTo>
                    <a:pt x="736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0" name="Freeform 1410"/>
            <p:cNvSpPr>
              <a:spLocks/>
            </p:cNvSpPr>
            <p:nvPr/>
          </p:nvSpPr>
          <p:spPr bwMode="auto">
            <a:xfrm>
              <a:off x="158" y="3233"/>
              <a:ext cx="688" cy="347"/>
            </a:xfrm>
            <a:custGeom>
              <a:avLst/>
              <a:gdLst/>
              <a:ahLst/>
              <a:cxnLst>
                <a:cxn ang="0">
                  <a:pos x="652" y="466"/>
                </a:cxn>
                <a:cxn ang="0">
                  <a:pos x="1377" y="287"/>
                </a:cxn>
                <a:cxn ang="0">
                  <a:pos x="758" y="0"/>
                </a:cxn>
                <a:cxn ang="0">
                  <a:pos x="28" y="87"/>
                </a:cxn>
                <a:cxn ang="0">
                  <a:pos x="24" y="91"/>
                </a:cxn>
                <a:cxn ang="0">
                  <a:pos x="17" y="103"/>
                </a:cxn>
                <a:cxn ang="0">
                  <a:pos x="9" y="122"/>
                </a:cxn>
                <a:cxn ang="0">
                  <a:pos x="2" y="149"/>
                </a:cxn>
                <a:cxn ang="0">
                  <a:pos x="0" y="180"/>
                </a:cxn>
                <a:cxn ang="0">
                  <a:pos x="4" y="214"/>
                </a:cxn>
                <a:cxn ang="0">
                  <a:pos x="17" y="254"/>
                </a:cxn>
                <a:cxn ang="0">
                  <a:pos x="43" y="295"/>
                </a:cxn>
                <a:cxn ang="0">
                  <a:pos x="44" y="296"/>
                </a:cxn>
                <a:cxn ang="0">
                  <a:pos x="44" y="297"/>
                </a:cxn>
                <a:cxn ang="0">
                  <a:pos x="44" y="297"/>
                </a:cxn>
                <a:cxn ang="0">
                  <a:pos x="644" y="693"/>
                </a:cxn>
                <a:cxn ang="0">
                  <a:pos x="647" y="684"/>
                </a:cxn>
                <a:cxn ang="0">
                  <a:pos x="638" y="663"/>
                </a:cxn>
                <a:cxn ang="0">
                  <a:pos x="638" y="662"/>
                </a:cxn>
                <a:cxn ang="0">
                  <a:pos x="638" y="662"/>
                </a:cxn>
                <a:cxn ang="0">
                  <a:pos x="636" y="655"/>
                </a:cxn>
                <a:cxn ang="0">
                  <a:pos x="629" y="638"/>
                </a:cxn>
                <a:cxn ang="0">
                  <a:pos x="621" y="614"/>
                </a:cxn>
                <a:cxn ang="0">
                  <a:pos x="614" y="584"/>
                </a:cxn>
                <a:cxn ang="0">
                  <a:pos x="612" y="552"/>
                </a:cxn>
                <a:cxn ang="0">
                  <a:pos x="615" y="519"/>
                </a:cxn>
                <a:cxn ang="0">
                  <a:pos x="628" y="489"/>
                </a:cxn>
                <a:cxn ang="0">
                  <a:pos x="652" y="466"/>
                </a:cxn>
              </a:cxnLst>
              <a:rect l="0" t="0" r="r" b="b"/>
              <a:pathLst>
                <a:path w="1377" h="693">
                  <a:moveTo>
                    <a:pt x="652" y="466"/>
                  </a:moveTo>
                  <a:lnTo>
                    <a:pt x="1377" y="287"/>
                  </a:lnTo>
                  <a:lnTo>
                    <a:pt x="758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3"/>
                  </a:lnTo>
                  <a:lnTo>
                    <a:pt x="9" y="122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4" y="214"/>
                  </a:lnTo>
                  <a:lnTo>
                    <a:pt x="17" y="254"/>
                  </a:lnTo>
                  <a:lnTo>
                    <a:pt x="43" y="295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644" y="693"/>
                  </a:lnTo>
                  <a:lnTo>
                    <a:pt x="647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89"/>
                  </a:lnTo>
                  <a:lnTo>
                    <a:pt x="652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1" name="Freeform 1411"/>
            <p:cNvSpPr>
              <a:spLocks/>
            </p:cNvSpPr>
            <p:nvPr/>
          </p:nvSpPr>
          <p:spPr bwMode="auto">
            <a:xfrm>
              <a:off x="195" y="3245"/>
              <a:ext cx="614" cy="209"/>
            </a:xfrm>
            <a:custGeom>
              <a:avLst/>
              <a:gdLst/>
              <a:ahLst/>
              <a:cxnLst>
                <a:cxn ang="0">
                  <a:pos x="1228" y="255"/>
                </a:cxn>
                <a:cxn ang="0">
                  <a:pos x="581" y="417"/>
                </a:cxn>
                <a:cxn ang="0">
                  <a:pos x="0" y="81"/>
                </a:cxn>
                <a:cxn ang="0">
                  <a:pos x="680" y="0"/>
                </a:cxn>
                <a:cxn ang="0">
                  <a:pos x="1228" y="255"/>
                </a:cxn>
              </a:cxnLst>
              <a:rect l="0" t="0" r="r" b="b"/>
              <a:pathLst>
                <a:path w="1228" h="417">
                  <a:moveTo>
                    <a:pt x="1228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0" y="0"/>
                  </a:lnTo>
                  <a:lnTo>
                    <a:pt x="1228" y="2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2" name="Freeform 1412"/>
            <p:cNvSpPr>
              <a:spLocks/>
            </p:cNvSpPr>
            <p:nvPr/>
          </p:nvSpPr>
          <p:spPr bwMode="auto">
            <a:xfrm>
              <a:off x="168" y="3290"/>
              <a:ext cx="304" cy="264"/>
            </a:xfrm>
            <a:custGeom>
              <a:avLst/>
              <a:gdLst/>
              <a:ahLst/>
              <a:cxnLst>
                <a:cxn ang="0">
                  <a:pos x="584" y="529"/>
                </a:cxn>
                <a:cxn ang="0">
                  <a:pos x="37" y="165"/>
                </a:cxn>
                <a:cxn ang="0">
                  <a:pos x="18" y="135"/>
                </a:cxn>
                <a:cxn ang="0">
                  <a:pos x="6" y="108"/>
                </a:cxn>
                <a:cxn ang="0">
                  <a:pos x="0" y="83"/>
                </a:cxn>
                <a:cxn ang="0">
                  <a:pos x="0" y="60"/>
                </a:cxn>
                <a:cxn ang="0">
                  <a:pos x="2" y="40"/>
                </a:cxn>
                <a:cxn ang="0">
                  <a:pos x="7" y="23"/>
                </a:cxn>
                <a:cxn ang="0">
                  <a:pos x="11" y="9"/>
                </a:cxn>
                <a:cxn ang="0">
                  <a:pos x="17" y="0"/>
                </a:cxn>
                <a:cxn ang="0">
                  <a:pos x="607" y="342"/>
                </a:cxn>
                <a:cxn ang="0">
                  <a:pos x="590" y="360"/>
                </a:cxn>
                <a:cxn ang="0">
                  <a:pos x="579" y="382"/>
                </a:cxn>
                <a:cxn ang="0">
                  <a:pos x="570" y="406"/>
                </a:cxn>
                <a:cxn ang="0">
                  <a:pos x="568" y="431"/>
                </a:cxn>
                <a:cxn ang="0">
                  <a:pos x="568" y="457"/>
                </a:cxn>
                <a:cxn ang="0">
                  <a:pos x="572" y="482"/>
                </a:cxn>
                <a:cxn ang="0">
                  <a:pos x="577" y="506"/>
                </a:cxn>
                <a:cxn ang="0">
                  <a:pos x="584" y="529"/>
                </a:cxn>
              </a:cxnLst>
              <a:rect l="0" t="0" r="r" b="b"/>
              <a:pathLst>
                <a:path w="607" h="529">
                  <a:moveTo>
                    <a:pt x="584" y="529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6" y="108"/>
                  </a:lnTo>
                  <a:lnTo>
                    <a:pt x="0" y="83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607" y="342"/>
                  </a:lnTo>
                  <a:lnTo>
                    <a:pt x="590" y="360"/>
                  </a:lnTo>
                  <a:lnTo>
                    <a:pt x="579" y="382"/>
                  </a:lnTo>
                  <a:lnTo>
                    <a:pt x="570" y="406"/>
                  </a:lnTo>
                  <a:lnTo>
                    <a:pt x="568" y="431"/>
                  </a:lnTo>
                  <a:lnTo>
                    <a:pt x="568" y="457"/>
                  </a:lnTo>
                  <a:lnTo>
                    <a:pt x="572" y="482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3" name="Freeform 1413"/>
            <p:cNvSpPr>
              <a:spLocks/>
            </p:cNvSpPr>
            <p:nvPr/>
          </p:nvSpPr>
          <p:spPr bwMode="auto">
            <a:xfrm>
              <a:off x="462" y="3382"/>
              <a:ext cx="377" cy="198"/>
            </a:xfrm>
            <a:custGeom>
              <a:avLst/>
              <a:gdLst/>
              <a:ahLst/>
              <a:cxnLst>
                <a:cxn ang="0">
                  <a:pos x="671" y="136"/>
                </a:cxn>
                <a:cxn ang="0">
                  <a:pos x="0" y="311"/>
                </a:cxn>
                <a:cxn ang="0">
                  <a:pos x="4" y="332"/>
                </a:cxn>
                <a:cxn ang="0">
                  <a:pos x="677" y="157"/>
                </a:cxn>
                <a:cxn ang="0">
                  <a:pos x="714" y="194"/>
                </a:cxn>
                <a:cxn ang="0">
                  <a:pos x="28" y="374"/>
                </a:cxn>
                <a:cxn ang="0">
                  <a:pos x="34" y="395"/>
                </a:cxn>
                <a:cxn ang="0">
                  <a:pos x="753" y="205"/>
                </a:cxn>
                <a:cxn ang="0">
                  <a:pos x="690" y="141"/>
                </a:cxn>
                <a:cxn ang="0">
                  <a:pos x="700" y="3"/>
                </a:cxn>
                <a:cxn ang="0">
                  <a:pos x="681" y="0"/>
                </a:cxn>
                <a:cxn ang="0">
                  <a:pos x="678" y="43"/>
                </a:cxn>
                <a:cxn ang="0">
                  <a:pos x="671" y="136"/>
                </a:cxn>
              </a:cxnLst>
              <a:rect l="0" t="0" r="r" b="b"/>
              <a:pathLst>
                <a:path w="753" h="395">
                  <a:moveTo>
                    <a:pt x="671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7"/>
                  </a:lnTo>
                  <a:lnTo>
                    <a:pt x="714" y="194"/>
                  </a:lnTo>
                  <a:lnTo>
                    <a:pt x="28" y="374"/>
                  </a:lnTo>
                  <a:lnTo>
                    <a:pt x="34" y="395"/>
                  </a:lnTo>
                  <a:lnTo>
                    <a:pt x="753" y="205"/>
                  </a:lnTo>
                  <a:lnTo>
                    <a:pt x="690" y="141"/>
                  </a:lnTo>
                  <a:lnTo>
                    <a:pt x="700" y="3"/>
                  </a:lnTo>
                  <a:lnTo>
                    <a:pt x="681" y="0"/>
                  </a:lnTo>
                  <a:lnTo>
                    <a:pt x="678" y="43"/>
                  </a:lnTo>
                  <a:lnTo>
                    <a:pt x="67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4" name="Freeform 1414"/>
            <p:cNvSpPr>
              <a:spLocks/>
            </p:cNvSpPr>
            <p:nvPr/>
          </p:nvSpPr>
          <p:spPr bwMode="auto">
            <a:xfrm>
              <a:off x="478" y="3180"/>
              <a:ext cx="334" cy="209"/>
            </a:xfrm>
            <a:custGeom>
              <a:avLst/>
              <a:gdLst/>
              <a:ahLst/>
              <a:cxnLst>
                <a:cxn ang="0">
                  <a:pos x="30" y="235"/>
                </a:cxn>
                <a:cxn ang="0">
                  <a:pos x="0" y="285"/>
                </a:cxn>
                <a:cxn ang="0">
                  <a:pos x="1" y="348"/>
                </a:cxn>
                <a:cxn ang="0">
                  <a:pos x="11" y="391"/>
                </a:cxn>
                <a:cxn ang="0">
                  <a:pos x="15" y="416"/>
                </a:cxn>
                <a:cxn ang="0">
                  <a:pos x="668" y="154"/>
                </a:cxn>
                <a:cxn ang="0">
                  <a:pos x="660" y="0"/>
                </a:cxn>
                <a:cxn ang="0">
                  <a:pos x="30" y="235"/>
                </a:cxn>
              </a:cxnLst>
              <a:rect l="0" t="0" r="r" b="b"/>
              <a:pathLst>
                <a:path w="668" h="416">
                  <a:moveTo>
                    <a:pt x="30" y="235"/>
                  </a:moveTo>
                  <a:lnTo>
                    <a:pt x="0" y="285"/>
                  </a:lnTo>
                  <a:lnTo>
                    <a:pt x="1" y="348"/>
                  </a:lnTo>
                  <a:lnTo>
                    <a:pt x="11" y="391"/>
                  </a:lnTo>
                  <a:lnTo>
                    <a:pt x="15" y="416"/>
                  </a:lnTo>
                  <a:lnTo>
                    <a:pt x="668" y="154"/>
                  </a:lnTo>
                  <a:lnTo>
                    <a:pt x="660" y="0"/>
                  </a:lnTo>
                  <a:lnTo>
                    <a:pt x="30" y="2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5" name="Freeform 1415"/>
            <p:cNvSpPr>
              <a:spLocks/>
            </p:cNvSpPr>
            <p:nvPr/>
          </p:nvSpPr>
          <p:spPr bwMode="auto">
            <a:xfrm>
              <a:off x="485" y="3260"/>
              <a:ext cx="356" cy="163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35" y="327"/>
                </a:cxn>
                <a:cxn ang="0">
                  <a:pos x="712" y="53"/>
                </a:cxn>
                <a:cxn ang="0">
                  <a:pos x="650" y="0"/>
                </a:cxn>
                <a:cxn ang="0">
                  <a:pos x="0" y="267"/>
                </a:cxn>
              </a:cxnLst>
              <a:rect l="0" t="0" r="r" b="b"/>
              <a:pathLst>
                <a:path w="712" h="327">
                  <a:moveTo>
                    <a:pt x="0" y="267"/>
                  </a:moveTo>
                  <a:lnTo>
                    <a:pt x="35" y="327"/>
                  </a:lnTo>
                  <a:lnTo>
                    <a:pt x="712" y="53"/>
                  </a:lnTo>
                  <a:lnTo>
                    <a:pt x="650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6" name="Freeform 1416"/>
            <p:cNvSpPr>
              <a:spLocks/>
            </p:cNvSpPr>
            <p:nvPr/>
          </p:nvSpPr>
          <p:spPr bwMode="auto">
            <a:xfrm>
              <a:off x="160" y="3038"/>
              <a:ext cx="687" cy="392"/>
            </a:xfrm>
            <a:custGeom>
              <a:avLst/>
              <a:gdLst/>
              <a:ahLst/>
              <a:cxnLst>
                <a:cxn ang="0">
                  <a:pos x="676" y="531"/>
                </a:cxn>
                <a:cxn ang="0">
                  <a:pos x="1374" y="266"/>
                </a:cxn>
                <a:cxn ang="0">
                  <a:pos x="732" y="0"/>
                </a:cxn>
                <a:cxn ang="0">
                  <a:pos x="17" y="160"/>
                </a:cxn>
                <a:cxn ang="0">
                  <a:pos x="15" y="166"/>
                </a:cxn>
                <a:cxn ang="0">
                  <a:pos x="9" y="181"/>
                </a:cxn>
                <a:cxn ang="0">
                  <a:pos x="3" y="204"/>
                </a:cxn>
                <a:cxn ang="0">
                  <a:pos x="0" y="234"/>
                </a:cxn>
                <a:cxn ang="0">
                  <a:pos x="1" y="270"/>
                </a:cxn>
                <a:cxn ang="0">
                  <a:pos x="9" y="309"/>
                </a:cxn>
                <a:cxn ang="0">
                  <a:pos x="26" y="351"/>
                </a:cxn>
                <a:cxn ang="0">
                  <a:pos x="56" y="396"/>
                </a:cxn>
                <a:cxn ang="0">
                  <a:pos x="57" y="399"/>
                </a:cxn>
                <a:cxn ang="0">
                  <a:pos x="58" y="399"/>
                </a:cxn>
                <a:cxn ang="0">
                  <a:pos x="58" y="399"/>
                </a:cxn>
                <a:cxn ang="0">
                  <a:pos x="692" y="784"/>
                </a:cxn>
                <a:cxn ang="0">
                  <a:pos x="693" y="774"/>
                </a:cxn>
                <a:cxn ang="0">
                  <a:pos x="683" y="751"/>
                </a:cxn>
                <a:cxn ang="0">
                  <a:pos x="683" y="751"/>
                </a:cxn>
                <a:cxn ang="0">
                  <a:pos x="683" y="751"/>
                </a:cxn>
                <a:cxn ang="0">
                  <a:pos x="679" y="744"/>
                </a:cxn>
                <a:cxn ang="0">
                  <a:pos x="671" y="724"/>
                </a:cxn>
                <a:cxn ang="0">
                  <a:pos x="661" y="698"/>
                </a:cxn>
                <a:cxn ang="0">
                  <a:pos x="651" y="664"/>
                </a:cxn>
                <a:cxn ang="0">
                  <a:pos x="645" y="629"/>
                </a:cxn>
                <a:cxn ang="0">
                  <a:pos x="645" y="593"/>
                </a:cxn>
                <a:cxn ang="0">
                  <a:pos x="655" y="560"/>
                </a:cxn>
                <a:cxn ang="0">
                  <a:pos x="676" y="531"/>
                </a:cxn>
              </a:cxnLst>
              <a:rect l="0" t="0" r="r" b="b"/>
              <a:pathLst>
                <a:path w="1374" h="784">
                  <a:moveTo>
                    <a:pt x="676" y="531"/>
                  </a:moveTo>
                  <a:lnTo>
                    <a:pt x="1374" y="266"/>
                  </a:lnTo>
                  <a:lnTo>
                    <a:pt x="732" y="0"/>
                  </a:lnTo>
                  <a:lnTo>
                    <a:pt x="17" y="160"/>
                  </a:lnTo>
                  <a:lnTo>
                    <a:pt x="15" y="166"/>
                  </a:lnTo>
                  <a:lnTo>
                    <a:pt x="9" y="181"/>
                  </a:lnTo>
                  <a:lnTo>
                    <a:pt x="3" y="204"/>
                  </a:lnTo>
                  <a:lnTo>
                    <a:pt x="0" y="234"/>
                  </a:lnTo>
                  <a:lnTo>
                    <a:pt x="1" y="270"/>
                  </a:lnTo>
                  <a:lnTo>
                    <a:pt x="9" y="309"/>
                  </a:lnTo>
                  <a:lnTo>
                    <a:pt x="26" y="351"/>
                  </a:lnTo>
                  <a:lnTo>
                    <a:pt x="56" y="396"/>
                  </a:lnTo>
                  <a:lnTo>
                    <a:pt x="57" y="399"/>
                  </a:lnTo>
                  <a:lnTo>
                    <a:pt x="58" y="399"/>
                  </a:lnTo>
                  <a:lnTo>
                    <a:pt x="692" y="784"/>
                  </a:lnTo>
                  <a:lnTo>
                    <a:pt x="693" y="774"/>
                  </a:lnTo>
                  <a:lnTo>
                    <a:pt x="683" y="751"/>
                  </a:lnTo>
                  <a:lnTo>
                    <a:pt x="679" y="744"/>
                  </a:lnTo>
                  <a:lnTo>
                    <a:pt x="671" y="724"/>
                  </a:lnTo>
                  <a:lnTo>
                    <a:pt x="661" y="698"/>
                  </a:lnTo>
                  <a:lnTo>
                    <a:pt x="651" y="664"/>
                  </a:lnTo>
                  <a:lnTo>
                    <a:pt x="645" y="629"/>
                  </a:lnTo>
                  <a:lnTo>
                    <a:pt x="645" y="593"/>
                  </a:lnTo>
                  <a:lnTo>
                    <a:pt x="655" y="560"/>
                  </a:lnTo>
                  <a:lnTo>
                    <a:pt x="676" y="5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7" name="Freeform 1417"/>
            <p:cNvSpPr>
              <a:spLocks/>
            </p:cNvSpPr>
            <p:nvPr/>
          </p:nvSpPr>
          <p:spPr bwMode="auto">
            <a:xfrm>
              <a:off x="193" y="3052"/>
              <a:ext cx="618" cy="238"/>
            </a:xfrm>
            <a:custGeom>
              <a:avLst/>
              <a:gdLst/>
              <a:ahLst/>
              <a:cxnLst>
                <a:cxn ang="0">
                  <a:pos x="1236" y="236"/>
                </a:cxn>
                <a:cxn ang="0">
                  <a:pos x="610" y="475"/>
                </a:cxn>
                <a:cxn ang="0">
                  <a:pos x="0" y="151"/>
                </a:cxn>
                <a:cxn ang="0">
                  <a:pos x="665" y="0"/>
                </a:cxn>
                <a:cxn ang="0">
                  <a:pos x="1236" y="236"/>
                </a:cxn>
              </a:cxnLst>
              <a:rect l="0" t="0" r="r" b="b"/>
              <a:pathLst>
                <a:path w="1236" h="475">
                  <a:moveTo>
                    <a:pt x="1236" y="236"/>
                  </a:moveTo>
                  <a:lnTo>
                    <a:pt x="610" y="475"/>
                  </a:lnTo>
                  <a:lnTo>
                    <a:pt x="0" y="151"/>
                  </a:lnTo>
                  <a:lnTo>
                    <a:pt x="665" y="0"/>
                  </a:lnTo>
                  <a:lnTo>
                    <a:pt x="1236" y="236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8" name="Freeform 1418"/>
            <p:cNvSpPr>
              <a:spLocks/>
            </p:cNvSpPr>
            <p:nvPr/>
          </p:nvSpPr>
          <p:spPr bwMode="auto">
            <a:xfrm>
              <a:off x="170" y="3133"/>
              <a:ext cx="316" cy="271"/>
            </a:xfrm>
            <a:custGeom>
              <a:avLst/>
              <a:gdLst/>
              <a:ahLst/>
              <a:cxnLst>
                <a:cxn ang="0">
                  <a:pos x="628" y="541"/>
                </a:cxn>
                <a:cxn ang="0">
                  <a:pos x="50" y="187"/>
                </a:cxn>
                <a:cxn ang="0">
                  <a:pos x="28" y="154"/>
                </a:cxn>
                <a:cxn ang="0">
                  <a:pos x="13" y="125"/>
                </a:cxn>
                <a:cxn ang="0">
                  <a:pos x="5" y="96"/>
                </a:cxn>
                <a:cxn ang="0">
                  <a:pos x="2" y="70"/>
                </a:cxn>
                <a:cxn ang="0">
                  <a:pos x="0" y="47"/>
                </a:cxn>
                <a:cxn ang="0">
                  <a:pos x="4" y="28"/>
                </a:cxn>
                <a:cxn ang="0">
                  <a:pos x="7" y="12"/>
                </a:cxn>
                <a:cxn ang="0">
                  <a:pos x="11" y="0"/>
                </a:cxn>
                <a:cxn ang="0">
                  <a:pos x="632" y="329"/>
                </a:cxn>
                <a:cxn ang="0">
                  <a:pos x="617" y="352"/>
                </a:cxn>
                <a:cxn ang="0">
                  <a:pos x="608" y="378"/>
                </a:cxn>
                <a:cxn ang="0">
                  <a:pos x="603" y="405"/>
                </a:cxn>
                <a:cxn ang="0">
                  <a:pos x="603" y="433"/>
                </a:cxn>
                <a:cxn ang="0">
                  <a:pos x="605" y="462"/>
                </a:cxn>
                <a:cxn ang="0">
                  <a:pos x="611" y="489"/>
                </a:cxn>
                <a:cxn ang="0">
                  <a:pos x="619" y="517"/>
                </a:cxn>
                <a:cxn ang="0">
                  <a:pos x="628" y="541"/>
                </a:cxn>
              </a:cxnLst>
              <a:rect l="0" t="0" r="r" b="b"/>
              <a:pathLst>
                <a:path w="632" h="541">
                  <a:moveTo>
                    <a:pt x="628" y="541"/>
                  </a:moveTo>
                  <a:lnTo>
                    <a:pt x="50" y="187"/>
                  </a:lnTo>
                  <a:lnTo>
                    <a:pt x="28" y="154"/>
                  </a:lnTo>
                  <a:lnTo>
                    <a:pt x="13" y="125"/>
                  </a:lnTo>
                  <a:lnTo>
                    <a:pt x="5" y="96"/>
                  </a:lnTo>
                  <a:lnTo>
                    <a:pt x="2" y="70"/>
                  </a:lnTo>
                  <a:lnTo>
                    <a:pt x="0" y="47"/>
                  </a:lnTo>
                  <a:lnTo>
                    <a:pt x="4" y="28"/>
                  </a:lnTo>
                  <a:lnTo>
                    <a:pt x="7" y="12"/>
                  </a:lnTo>
                  <a:lnTo>
                    <a:pt x="11" y="0"/>
                  </a:lnTo>
                  <a:lnTo>
                    <a:pt x="632" y="329"/>
                  </a:lnTo>
                  <a:lnTo>
                    <a:pt x="617" y="352"/>
                  </a:lnTo>
                  <a:lnTo>
                    <a:pt x="608" y="378"/>
                  </a:lnTo>
                  <a:lnTo>
                    <a:pt x="603" y="405"/>
                  </a:lnTo>
                  <a:lnTo>
                    <a:pt x="603" y="433"/>
                  </a:lnTo>
                  <a:lnTo>
                    <a:pt x="605" y="462"/>
                  </a:lnTo>
                  <a:lnTo>
                    <a:pt x="611" y="489"/>
                  </a:lnTo>
                  <a:lnTo>
                    <a:pt x="619" y="517"/>
                  </a:lnTo>
                  <a:lnTo>
                    <a:pt x="628" y="541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59" name="Freeform 1419"/>
            <p:cNvSpPr>
              <a:spLocks/>
            </p:cNvSpPr>
            <p:nvPr/>
          </p:nvSpPr>
          <p:spPr bwMode="auto">
            <a:xfrm>
              <a:off x="485" y="3181"/>
              <a:ext cx="365" cy="249"/>
            </a:xfrm>
            <a:custGeom>
              <a:avLst/>
              <a:gdLst/>
              <a:ahLst/>
              <a:cxnLst>
                <a:cxn ang="0">
                  <a:pos x="643" y="148"/>
                </a:cxn>
                <a:cxn ang="0">
                  <a:pos x="0" y="408"/>
                </a:cxn>
                <a:cxn ang="0">
                  <a:pos x="6" y="430"/>
                </a:cxn>
                <a:cxn ang="0">
                  <a:pos x="651" y="170"/>
                </a:cxn>
                <a:cxn ang="0">
                  <a:pos x="691" y="207"/>
                </a:cxn>
                <a:cxn ang="0">
                  <a:pos x="34" y="476"/>
                </a:cxn>
                <a:cxn ang="0">
                  <a:pos x="42" y="498"/>
                </a:cxn>
                <a:cxn ang="0">
                  <a:pos x="730" y="215"/>
                </a:cxn>
                <a:cxn ang="0">
                  <a:pos x="662" y="152"/>
                </a:cxn>
                <a:cxn ang="0">
                  <a:pos x="660" y="0"/>
                </a:cxn>
                <a:cxn ang="0">
                  <a:pos x="640" y="0"/>
                </a:cxn>
                <a:cxn ang="0">
                  <a:pos x="641" y="47"/>
                </a:cxn>
                <a:cxn ang="0">
                  <a:pos x="643" y="148"/>
                </a:cxn>
              </a:cxnLst>
              <a:rect l="0" t="0" r="r" b="b"/>
              <a:pathLst>
                <a:path w="730" h="498">
                  <a:moveTo>
                    <a:pt x="643" y="148"/>
                  </a:moveTo>
                  <a:lnTo>
                    <a:pt x="0" y="408"/>
                  </a:lnTo>
                  <a:lnTo>
                    <a:pt x="6" y="430"/>
                  </a:lnTo>
                  <a:lnTo>
                    <a:pt x="651" y="170"/>
                  </a:lnTo>
                  <a:lnTo>
                    <a:pt x="691" y="207"/>
                  </a:lnTo>
                  <a:lnTo>
                    <a:pt x="34" y="476"/>
                  </a:lnTo>
                  <a:lnTo>
                    <a:pt x="42" y="498"/>
                  </a:lnTo>
                  <a:lnTo>
                    <a:pt x="730" y="215"/>
                  </a:lnTo>
                  <a:lnTo>
                    <a:pt x="662" y="152"/>
                  </a:lnTo>
                  <a:lnTo>
                    <a:pt x="660" y="0"/>
                  </a:lnTo>
                  <a:lnTo>
                    <a:pt x="640" y="0"/>
                  </a:lnTo>
                  <a:lnTo>
                    <a:pt x="641" y="47"/>
                  </a:lnTo>
                  <a:lnTo>
                    <a:pt x="643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0" name="Freeform 1420"/>
            <p:cNvSpPr>
              <a:spLocks/>
            </p:cNvSpPr>
            <p:nvPr/>
          </p:nvSpPr>
          <p:spPr bwMode="auto">
            <a:xfrm>
              <a:off x="435" y="3031"/>
              <a:ext cx="348" cy="159"/>
            </a:xfrm>
            <a:custGeom>
              <a:avLst/>
              <a:gdLst/>
              <a:ahLst/>
              <a:cxnLst>
                <a:cxn ang="0">
                  <a:pos x="40" y="159"/>
                </a:cxn>
                <a:cxn ang="0">
                  <a:pos x="5" y="200"/>
                </a:cxn>
                <a:cxn ang="0">
                  <a:pos x="0" y="256"/>
                </a:cxn>
                <a:cxn ang="0">
                  <a:pos x="7" y="295"/>
                </a:cxn>
                <a:cxn ang="0">
                  <a:pos x="8" y="318"/>
                </a:cxn>
                <a:cxn ang="0">
                  <a:pos x="690" y="141"/>
                </a:cxn>
                <a:cxn ang="0">
                  <a:pos x="694" y="0"/>
                </a:cxn>
                <a:cxn ang="0">
                  <a:pos x="40" y="159"/>
                </a:cxn>
              </a:cxnLst>
              <a:rect l="0" t="0" r="r" b="b"/>
              <a:pathLst>
                <a:path w="694" h="318">
                  <a:moveTo>
                    <a:pt x="40" y="159"/>
                  </a:moveTo>
                  <a:lnTo>
                    <a:pt x="5" y="200"/>
                  </a:lnTo>
                  <a:lnTo>
                    <a:pt x="0" y="256"/>
                  </a:lnTo>
                  <a:lnTo>
                    <a:pt x="7" y="295"/>
                  </a:lnTo>
                  <a:lnTo>
                    <a:pt x="8" y="318"/>
                  </a:lnTo>
                  <a:lnTo>
                    <a:pt x="690" y="141"/>
                  </a:lnTo>
                  <a:lnTo>
                    <a:pt x="694" y="0"/>
                  </a:lnTo>
                  <a:lnTo>
                    <a:pt x="4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1" name="Freeform 1421"/>
            <p:cNvSpPr>
              <a:spLocks/>
            </p:cNvSpPr>
            <p:nvPr/>
          </p:nvSpPr>
          <p:spPr bwMode="auto">
            <a:xfrm>
              <a:off x="439" y="3103"/>
              <a:ext cx="368" cy="11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30" y="238"/>
                </a:cxn>
                <a:cxn ang="0">
                  <a:pos x="735" y="54"/>
                </a:cxn>
                <a:cxn ang="0">
                  <a:pos x="677" y="0"/>
                </a:cxn>
                <a:cxn ang="0">
                  <a:pos x="0" y="182"/>
                </a:cxn>
              </a:cxnLst>
              <a:rect l="0" t="0" r="r" b="b"/>
              <a:pathLst>
                <a:path w="735" h="238">
                  <a:moveTo>
                    <a:pt x="0" y="182"/>
                  </a:moveTo>
                  <a:lnTo>
                    <a:pt x="30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2" name="Freeform 1422"/>
            <p:cNvSpPr>
              <a:spLocks/>
            </p:cNvSpPr>
            <p:nvPr/>
          </p:nvSpPr>
          <p:spPr bwMode="auto">
            <a:xfrm>
              <a:off x="134" y="2881"/>
              <a:ext cx="688" cy="346"/>
            </a:xfrm>
            <a:custGeom>
              <a:avLst/>
              <a:gdLst/>
              <a:ahLst/>
              <a:cxnLst>
                <a:cxn ang="0">
                  <a:pos x="653" y="467"/>
                </a:cxn>
                <a:cxn ang="0">
                  <a:pos x="1377" y="288"/>
                </a:cxn>
                <a:cxn ang="0">
                  <a:pos x="759" y="0"/>
                </a:cxn>
                <a:cxn ang="0">
                  <a:pos x="28" y="87"/>
                </a:cxn>
                <a:cxn ang="0">
                  <a:pos x="24" y="91"/>
                </a:cxn>
                <a:cxn ang="0">
                  <a:pos x="17" y="104"/>
                </a:cxn>
                <a:cxn ang="0">
                  <a:pos x="9" y="123"/>
                </a:cxn>
                <a:cxn ang="0">
                  <a:pos x="2" y="150"/>
                </a:cxn>
                <a:cxn ang="0">
                  <a:pos x="0" y="181"/>
                </a:cxn>
                <a:cxn ang="0">
                  <a:pos x="3" y="215"/>
                </a:cxn>
                <a:cxn ang="0">
                  <a:pos x="17" y="255"/>
                </a:cxn>
                <a:cxn ang="0">
                  <a:pos x="42" y="296"/>
                </a:cxn>
                <a:cxn ang="0">
                  <a:pos x="42" y="296"/>
                </a:cxn>
                <a:cxn ang="0">
                  <a:pos x="44" y="296"/>
                </a:cxn>
                <a:cxn ang="0">
                  <a:pos x="44" y="297"/>
                </a:cxn>
                <a:cxn ang="0">
                  <a:pos x="44" y="297"/>
                </a:cxn>
                <a:cxn ang="0">
                  <a:pos x="44" y="297"/>
                </a:cxn>
                <a:cxn ang="0">
                  <a:pos x="45" y="297"/>
                </a:cxn>
                <a:cxn ang="0">
                  <a:pos x="645" y="693"/>
                </a:cxn>
                <a:cxn ang="0">
                  <a:pos x="646" y="685"/>
                </a:cxn>
                <a:cxn ang="0">
                  <a:pos x="639" y="663"/>
                </a:cxn>
                <a:cxn ang="0">
                  <a:pos x="639" y="663"/>
                </a:cxn>
                <a:cxn ang="0">
                  <a:pos x="639" y="663"/>
                </a:cxn>
                <a:cxn ang="0">
                  <a:pos x="636" y="656"/>
                </a:cxn>
                <a:cxn ang="0">
                  <a:pos x="629" y="639"/>
                </a:cxn>
                <a:cxn ang="0">
                  <a:pos x="622" y="615"/>
                </a:cxn>
                <a:cxn ang="0">
                  <a:pos x="615" y="584"/>
                </a:cxn>
                <a:cxn ang="0">
                  <a:pos x="613" y="551"/>
                </a:cxn>
                <a:cxn ang="0">
                  <a:pos x="616" y="519"/>
                </a:cxn>
                <a:cxn ang="0">
                  <a:pos x="629" y="490"/>
                </a:cxn>
                <a:cxn ang="0">
                  <a:pos x="653" y="467"/>
                </a:cxn>
              </a:cxnLst>
              <a:rect l="0" t="0" r="r" b="b"/>
              <a:pathLst>
                <a:path w="1377" h="693">
                  <a:moveTo>
                    <a:pt x="653" y="467"/>
                  </a:moveTo>
                  <a:lnTo>
                    <a:pt x="1377" y="288"/>
                  </a:lnTo>
                  <a:lnTo>
                    <a:pt x="759" y="0"/>
                  </a:lnTo>
                  <a:lnTo>
                    <a:pt x="28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3"/>
                  </a:lnTo>
                  <a:lnTo>
                    <a:pt x="2" y="150"/>
                  </a:lnTo>
                  <a:lnTo>
                    <a:pt x="0" y="181"/>
                  </a:lnTo>
                  <a:lnTo>
                    <a:pt x="3" y="215"/>
                  </a:lnTo>
                  <a:lnTo>
                    <a:pt x="17" y="255"/>
                  </a:lnTo>
                  <a:lnTo>
                    <a:pt x="42" y="296"/>
                  </a:lnTo>
                  <a:lnTo>
                    <a:pt x="44" y="296"/>
                  </a:lnTo>
                  <a:lnTo>
                    <a:pt x="44" y="297"/>
                  </a:lnTo>
                  <a:lnTo>
                    <a:pt x="45" y="297"/>
                  </a:lnTo>
                  <a:lnTo>
                    <a:pt x="645" y="693"/>
                  </a:lnTo>
                  <a:lnTo>
                    <a:pt x="646" y="685"/>
                  </a:lnTo>
                  <a:lnTo>
                    <a:pt x="639" y="663"/>
                  </a:lnTo>
                  <a:lnTo>
                    <a:pt x="636" y="656"/>
                  </a:lnTo>
                  <a:lnTo>
                    <a:pt x="629" y="639"/>
                  </a:lnTo>
                  <a:lnTo>
                    <a:pt x="622" y="615"/>
                  </a:lnTo>
                  <a:lnTo>
                    <a:pt x="615" y="584"/>
                  </a:lnTo>
                  <a:lnTo>
                    <a:pt x="613" y="551"/>
                  </a:lnTo>
                  <a:lnTo>
                    <a:pt x="616" y="519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3" name="Freeform 1423"/>
            <p:cNvSpPr>
              <a:spLocks/>
            </p:cNvSpPr>
            <p:nvPr/>
          </p:nvSpPr>
          <p:spPr bwMode="auto">
            <a:xfrm>
              <a:off x="171" y="2894"/>
              <a:ext cx="615" cy="209"/>
            </a:xfrm>
            <a:custGeom>
              <a:avLst/>
              <a:gdLst/>
              <a:ahLst/>
              <a:cxnLst>
                <a:cxn ang="0">
                  <a:pos x="1229" y="255"/>
                </a:cxn>
                <a:cxn ang="0">
                  <a:pos x="581" y="417"/>
                </a:cxn>
                <a:cxn ang="0">
                  <a:pos x="0" y="81"/>
                </a:cxn>
                <a:cxn ang="0">
                  <a:pos x="681" y="0"/>
                </a:cxn>
                <a:cxn ang="0">
                  <a:pos x="1229" y="255"/>
                </a:cxn>
              </a:cxnLst>
              <a:rect l="0" t="0" r="r" b="b"/>
              <a:pathLst>
                <a:path w="1229" h="417">
                  <a:moveTo>
                    <a:pt x="1229" y="255"/>
                  </a:moveTo>
                  <a:lnTo>
                    <a:pt x="581" y="417"/>
                  </a:lnTo>
                  <a:lnTo>
                    <a:pt x="0" y="81"/>
                  </a:lnTo>
                  <a:lnTo>
                    <a:pt x="681" y="0"/>
                  </a:lnTo>
                  <a:lnTo>
                    <a:pt x="1229" y="2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4" name="Freeform 1424"/>
            <p:cNvSpPr>
              <a:spLocks/>
            </p:cNvSpPr>
            <p:nvPr/>
          </p:nvSpPr>
          <p:spPr bwMode="auto">
            <a:xfrm>
              <a:off x="145" y="2938"/>
              <a:ext cx="304" cy="264"/>
            </a:xfrm>
            <a:custGeom>
              <a:avLst/>
              <a:gdLst/>
              <a:ahLst/>
              <a:cxnLst>
                <a:cxn ang="0">
                  <a:pos x="584" y="528"/>
                </a:cxn>
                <a:cxn ang="0">
                  <a:pos x="37" y="165"/>
                </a:cxn>
                <a:cxn ang="0">
                  <a:pos x="18" y="135"/>
                </a:cxn>
                <a:cxn ang="0">
                  <a:pos x="7" y="108"/>
                </a:cxn>
                <a:cxn ang="0">
                  <a:pos x="1" y="82"/>
                </a:cxn>
                <a:cxn ang="0">
                  <a:pos x="0" y="60"/>
                </a:cxn>
                <a:cxn ang="0">
                  <a:pos x="2" y="39"/>
                </a:cxn>
                <a:cxn ang="0">
                  <a:pos x="7" y="23"/>
                </a:cxn>
                <a:cxn ang="0">
                  <a:pos x="12" y="9"/>
                </a:cxn>
                <a:cxn ang="0">
                  <a:pos x="17" y="0"/>
                </a:cxn>
                <a:cxn ang="0">
                  <a:pos x="607" y="341"/>
                </a:cxn>
                <a:cxn ang="0">
                  <a:pos x="590" y="359"/>
                </a:cxn>
                <a:cxn ang="0">
                  <a:pos x="578" y="381"/>
                </a:cxn>
                <a:cxn ang="0">
                  <a:pos x="571" y="405"/>
                </a:cxn>
                <a:cxn ang="0">
                  <a:pos x="568" y="431"/>
                </a:cxn>
                <a:cxn ang="0">
                  <a:pos x="568" y="456"/>
                </a:cxn>
                <a:cxn ang="0">
                  <a:pos x="571" y="481"/>
                </a:cxn>
                <a:cxn ang="0">
                  <a:pos x="577" y="505"/>
                </a:cxn>
                <a:cxn ang="0">
                  <a:pos x="584" y="528"/>
                </a:cxn>
              </a:cxnLst>
              <a:rect l="0" t="0" r="r" b="b"/>
              <a:pathLst>
                <a:path w="607" h="528">
                  <a:moveTo>
                    <a:pt x="584" y="528"/>
                  </a:moveTo>
                  <a:lnTo>
                    <a:pt x="37" y="165"/>
                  </a:lnTo>
                  <a:lnTo>
                    <a:pt x="18" y="135"/>
                  </a:lnTo>
                  <a:lnTo>
                    <a:pt x="7" y="108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2" y="9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5"/>
                  </a:lnTo>
                  <a:lnTo>
                    <a:pt x="584" y="52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5" name="Freeform 1425"/>
            <p:cNvSpPr>
              <a:spLocks/>
            </p:cNvSpPr>
            <p:nvPr/>
          </p:nvSpPr>
          <p:spPr bwMode="auto">
            <a:xfrm>
              <a:off x="439" y="3031"/>
              <a:ext cx="377" cy="196"/>
            </a:xfrm>
            <a:custGeom>
              <a:avLst/>
              <a:gdLst/>
              <a:ahLst/>
              <a:cxnLst>
                <a:cxn ang="0">
                  <a:pos x="670" y="136"/>
                </a:cxn>
                <a:cxn ang="0">
                  <a:pos x="0" y="311"/>
                </a:cxn>
                <a:cxn ang="0">
                  <a:pos x="4" y="332"/>
                </a:cxn>
                <a:cxn ang="0">
                  <a:pos x="677" y="156"/>
                </a:cxn>
                <a:cxn ang="0">
                  <a:pos x="713" y="193"/>
                </a:cxn>
                <a:cxn ang="0">
                  <a:pos x="28" y="374"/>
                </a:cxn>
                <a:cxn ang="0">
                  <a:pos x="34" y="394"/>
                </a:cxn>
                <a:cxn ang="0">
                  <a:pos x="753" y="204"/>
                </a:cxn>
                <a:cxn ang="0">
                  <a:pos x="690" y="141"/>
                </a:cxn>
                <a:cxn ang="0">
                  <a:pos x="700" y="2"/>
                </a:cxn>
                <a:cxn ang="0">
                  <a:pos x="681" y="0"/>
                </a:cxn>
                <a:cxn ang="0">
                  <a:pos x="677" y="43"/>
                </a:cxn>
                <a:cxn ang="0">
                  <a:pos x="670" y="136"/>
                </a:cxn>
              </a:cxnLst>
              <a:rect l="0" t="0" r="r" b="b"/>
              <a:pathLst>
                <a:path w="753" h="394">
                  <a:moveTo>
                    <a:pt x="670" y="136"/>
                  </a:moveTo>
                  <a:lnTo>
                    <a:pt x="0" y="311"/>
                  </a:lnTo>
                  <a:lnTo>
                    <a:pt x="4" y="332"/>
                  </a:lnTo>
                  <a:lnTo>
                    <a:pt x="677" y="156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3" y="204"/>
                  </a:lnTo>
                  <a:lnTo>
                    <a:pt x="690" y="141"/>
                  </a:lnTo>
                  <a:lnTo>
                    <a:pt x="700" y="2"/>
                  </a:lnTo>
                  <a:lnTo>
                    <a:pt x="681" y="0"/>
                  </a:lnTo>
                  <a:lnTo>
                    <a:pt x="677" y="43"/>
                  </a:lnTo>
                  <a:lnTo>
                    <a:pt x="670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6" name="Freeform 1426"/>
            <p:cNvSpPr>
              <a:spLocks/>
            </p:cNvSpPr>
            <p:nvPr/>
          </p:nvSpPr>
          <p:spPr bwMode="auto">
            <a:xfrm>
              <a:off x="442" y="2844"/>
              <a:ext cx="348" cy="159"/>
            </a:xfrm>
            <a:custGeom>
              <a:avLst/>
              <a:gdLst/>
              <a:ahLst/>
              <a:cxnLst>
                <a:cxn ang="0">
                  <a:pos x="41" y="158"/>
                </a:cxn>
                <a:cxn ang="0">
                  <a:pos x="5" y="199"/>
                </a:cxn>
                <a:cxn ang="0">
                  <a:pos x="0" y="255"/>
                </a:cxn>
                <a:cxn ang="0">
                  <a:pos x="7" y="294"/>
                </a:cxn>
                <a:cxn ang="0">
                  <a:pos x="9" y="317"/>
                </a:cxn>
                <a:cxn ang="0">
                  <a:pos x="691" y="140"/>
                </a:cxn>
                <a:cxn ang="0">
                  <a:pos x="695" y="0"/>
                </a:cxn>
                <a:cxn ang="0">
                  <a:pos x="41" y="158"/>
                </a:cxn>
              </a:cxnLst>
              <a:rect l="0" t="0" r="r" b="b"/>
              <a:pathLst>
                <a:path w="695" h="317">
                  <a:moveTo>
                    <a:pt x="41" y="158"/>
                  </a:moveTo>
                  <a:lnTo>
                    <a:pt x="5" y="199"/>
                  </a:lnTo>
                  <a:lnTo>
                    <a:pt x="0" y="255"/>
                  </a:lnTo>
                  <a:lnTo>
                    <a:pt x="7" y="294"/>
                  </a:lnTo>
                  <a:lnTo>
                    <a:pt x="9" y="317"/>
                  </a:lnTo>
                  <a:lnTo>
                    <a:pt x="691" y="140"/>
                  </a:lnTo>
                  <a:lnTo>
                    <a:pt x="695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7" name="Freeform 1427"/>
            <p:cNvSpPr>
              <a:spLocks/>
            </p:cNvSpPr>
            <p:nvPr/>
          </p:nvSpPr>
          <p:spPr bwMode="auto">
            <a:xfrm>
              <a:off x="446" y="2916"/>
              <a:ext cx="368" cy="119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29" y="238"/>
                </a:cxn>
                <a:cxn ang="0">
                  <a:pos x="735" y="54"/>
                </a:cxn>
                <a:cxn ang="0">
                  <a:pos x="677" y="0"/>
                </a:cxn>
                <a:cxn ang="0">
                  <a:pos x="0" y="181"/>
                </a:cxn>
              </a:cxnLst>
              <a:rect l="0" t="0" r="r" b="b"/>
              <a:pathLst>
                <a:path w="735" h="238">
                  <a:moveTo>
                    <a:pt x="0" y="181"/>
                  </a:moveTo>
                  <a:lnTo>
                    <a:pt x="29" y="238"/>
                  </a:lnTo>
                  <a:lnTo>
                    <a:pt x="735" y="54"/>
                  </a:lnTo>
                  <a:lnTo>
                    <a:pt x="677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8" name="Freeform 1428"/>
            <p:cNvSpPr>
              <a:spLocks/>
            </p:cNvSpPr>
            <p:nvPr/>
          </p:nvSpPr>
          <p:spPr bwMode="auto">
            <a:xfrm>
              <a:off x="141" y="2695"/>
              <a:ext cx="688" cy="347"/>
            </a:xfrm>
            <a:custGeom>
              <a:avLst/>
              <a:gdLst/>
              <a:ahLst/>
              <a:cxnLst>
                <a:cxn ang="0">
                  <a:pos x="653" y="467"/>
                </a:cxn>
                <a:cxn ang="0">
                  <a:pos x="1377" y="287"/>
                </a:cxn>
                <a:cxn ang="0">
                  <a:pos x="759" y="0"/>
                </a:cxn>
                <a:cxn ang="0">
                  <a:pos x="27" y="86"/>
                </a:cxn>
                <a:cxn ang="0">
                  <a:pos x="24" y="90"/>
                </a:cxn>
                <a:cxn ang="0">
                  <a:pos x="17" y="103"/>
                </a:cxn>
                <a:cxn ang="0">
                  <a:pos x="9" y="123"/>
                </a:cxn>
                <a:cxn ang="0">
                  <a:pos x="2" y="149"/>
                </a:cxn>
                <a:cxn ang="0">
                  <a:pos x="0" y="180"/>
                </a:cxn>
                <a:cxn ang="0">
                  <a:pos x="3" y="215"/>
                </a:cxn>
                <a:cxn ang="0">
                  <a:pos x="17" y="254"/>
                </a:cxn>
                <a:cxn ang="0">
                  <a:pos x="42" y="295"/>
                </a:cxn>
                <a:cxn ang="0">
                  <a:pos x="42" y="295"/>
                </a:cxn>
                <a:cxn ang="0">
                  <a:pos x="43" y="295"/>
                </a:cxn>
                <a:cxn ang="0">
                  <a:pos x="43" y="296"/>
                </a:cxn>
                <a:cxn ang="0">
                  <a:pos x="43" y="296"/>
                </a:cxn>
                <a:cxn ang="0">
                  <a:pos x="43" y="296"/>
                </a:cxn>
                <a:cxn ang="0">
                  <a:pos x="45" y="298"/>
                </a:cxn>
                <a:cxn ang="0">
                  <a:pos x="645" y="693"/>
                </a:cxn>
                <a:cxn ang="0">
                  <a:pos x="646" y="684"/>
                </a:cxn>
                <a:cxn ang="0">
                  <a:pos x="639" y="662"/>
                </a:cxn>
                <a:cxn ang="0">
                  <a:pos x="639" y="662"/>
                </a:cxn>
                <a:cxn ang="0">
                  <a:pos x="638" y="662"/>
                </a:cxn>
                <a:cxn ang="0">
                  <a:pos x="636" y="655"/>
                </a:cxn>
                <a:cxn ang="0">
                  <a:pos x="629" y="638"/>
                </a:cxn>
                <a:cxn ang="0">
                  <a:pos x="621" y="614"/>
                </a:cxn>
                <a:cxn ang="0">
                  <a:pos x="615" y="583"/>
                </a:cxn>
                <a:cxn ang="0">
                  <a:pos x="612" y="551"/>
                </a:cxn>
                <a:cxn ang="0">
                  <a:pos x="616" y="518"/>
                </a:cxn>
                <a:cxn ang="0">
                  <a:pos x="629" y="490"/>
                </a:cxn>
                <a:cxn ang="0">
                  <a:pos x="653" y="467"/>
                </a:cxn>
              </a:cxnLst>
              <a:rect l="0" t="0" r="r" b="b"/>
              <a:pathLst>
                <a:path w="1377" h="693">
                  <a:moveTo>
                    <a:pt x="653" y="467"/>
                  </a:moveTo>
                  <a:lnTo>
                    <a:pt x="1377" y="287"/>
                  </a:lnTo>
                  <a:lnTo>
                    <a:pt x="759" y="0"/>
                  </a:lnTo>
                  <a:lnTo>
                    <a:pt x="27" y="86"/>
                  </a:lnTo>
                  <a:lnTo>
                    <a:pt x="24" y="90"/>
                  </a:lnTo>
                  <a:lnTo>
                    <a:pt x="17" y="103"/>
                  </a:lnTo>
                  <a:lnTo>
                    <a:pt x="9" y="123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5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3" y="295"/>
                  </a:lnTo>
                  <a:lnTo>
                    <a:pt x="43" y="296"/>
                  </a:lnTo>
                  <a:lnTo>
                    <a:pt x="45" y="298"/>
                  </a:lnTo>
                  <a:lnTo>
                    <a:pt x="645" y="693"/>
                  </a:lnTo>
                  <a:lnTo>
                    <a:pt x="646" y="684"/>
                  </a:lnTo>
                  <a:lnTo>
                    <a:pt x="639" y="662"/>
                  </a:lnTo>
                  <a:lnTo>
                    <a:pt x="638" y="662"/>
                  </a:lnTo>
                  <a:lnTo>
                    <a:pt x="636" y="655"/>
                  </a:lnTo>
                  <a:lnTo>
                    <a:pt x="629" y="638"/>
                  </a:lnTo>
                  <a:lnTo>
                    <a:pt x="621" y="614"/>
                  </a:lnTo>
                  <a:lnTo>
                    <a:pt x="615" y="583"/>
                  </a:lnTo>
                  <a:lnTo>
                    <a:pt x="612" y="551"/>
                  </a:lnTo>
                  <a:lnTo>
                    <a:pt x="616" y="518"/>
                  </a:lnTo>
                  <a:lnTo>
                    <a:pt x="629" y="490"/>
                  </a:lnTo>
                  <a:lnTo>
                    <a:pt x="653" y="4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69" name="Freeform 1429"/>
            <p:cNvSpPr>
              <a:spLocks/>
            </p:cNvSpPr>
            <p:nvPr/>
          </p:nvSpPr>
          <p:spPr bwMode="auto">
            <a:xfrm>
              <a:off x="178" y="2707"/>
              <a:ext cx="615" cy="209"/>
            </a:xfrm>
            <a:custGeom>
              <a:avLst/>
              <a:gdLst/>
              <a:ahLst/>
              <a:cxnLst>
                <a:cxn ang="0">
                  <a:pos x="1230" y="255"/>
                </a:cxn>
                <a:cxn ang="0">
                  <a:pos x="581" y="418"/>
                </a:cxn>
                <a:cxn ang="0">
                  <a:pos x="0" y="82"/>
                </a:cxn>
                <a:cxn ang="0">
                  <a:pos x="681" y="0"/>
                </a:cxn>
                <a:cxn ang="0">
                  <a:pos x="1230" y="255"/>
                </a:cxn>
              </a:cxnLst>
              <a:rect l="0" t="0" r="r" b="b"/>
              <a:pathLst>
                <a:path w="1230" h="418">
                  <a:moveTo>
                    <a:pt x="1230" y="255"/>
                  </a:moveTo>
                  <a:lnTo>
                    <a:pt x="581" y="418"/>
                  </a:lnTo>
                  <a:lnTo>
                    <a:pt x="0" y="82"/>
                  </a:lnTo>
                  <a:lnTo>
                    <a:pt x="681" y="0"/>
                  </a:lnTo>
                  <a:lnTo>
                    <a:pt x="1230" y="2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0" name="Freeform 1430"/>
            <p:cNvSpPr>
              <a:spLocks/>
            </p:cNvSpPr>
            <p:nvPr/>
          </p:nvSpPr>
          <p:spPr bwMode="auto">
            <a:xfrm>
              <a:off x="152" y="2752"/>
              <a:ext cx="303" cy="264"/>
            </a:xfrm>
            <a:custGeom>
              <a:avLst/>
              <a:gdLst/>
              <a:ahLst/>
              <a:cxnLst>
                <a:cxn ang="0">
                  <a:pos x="584" y="529"/>
                </a:cxn>
                <a:cxn ang="0">
                  <a:pos x="36" y="165"/>
                </a:cxn>
                <a:cxn ang="0">
                  <a:pos x="18" y="135"/>
                </a:cxn>
                <a:cxn ang="0">
                  <a:pos x="6" y="109"/>
                </a:cxn>
                <a:cxn ang="0">
                  <a:pos x="1" y="82"/>
                </a:cxn>
                <a:cxn ang="0">
                  <a:pos x="0" y="60"/>
                </a:cxn>
                <a:cxn ang="0">
                  <a:pos x="2" y="40"/>
                </a:cxn>
                <a:cxn ang="0">
                  <a:pos x="6" y="23"/>
                </a:cxn>
                <a:cxn ang="0">
                  <a:pos x="11" y="10"/>
                </a:cxn>
                <a:cxn ang="0">
                  <a:pos x="17" y="0"/>
                </a:cxn>
                <a:cxn ang="0">
                  <a:pos x="607" y="341"/>
                </a:cxn>
                <a:cxn ang="0">
                  <a:pos x="590" y="359"/>
                </a:cxn>
                <a:cxn ang="0">
                  <a:pos x="578" y="381"/>
                </a:cxn>
                <a:cxn ang="0">
                  <a:pos x="571" y="405"/>
                </a:cxn>
                <a:cxn ang="0">
                  <a:pos x="568" y="431"/>
                </a:cxn>
                <a:cxn ang="0">
                  <a:pos x="568" y="456"/>
                </a:cxn>
                <a:cxn ang="0">
                  <a:pos x="571" y="481"/>
                </a:cxn>
                <a:cxn ang="0">
                  <a:pos x="577" y="506"/>
                </a:cxn>
                <a:cxn ang="0">
                  <a:pos x="584" y="529"/>
                </a:cxn>
              </a:cxnLst>
              <a:rect l="0" t="0" r="r" b="b"/>
              <a:pathLst>
                <a:path w="607" h="529">
                  <a:moveTo>
                    <a:pt x="584" y="529"/>
                  </a:moveTo>
                  <a:lnTo>
                    <a:pt x="36" y="165"/>
                  </a:lnTo>
                  <a:lnTo>
                    <a:pt x="18" y="135"/>
                  </a:lnTo>
                  <a:lnTo>
                    <a:pt x="6" y="109"/>
                  </a:lnTo>
                  <a:lnTo>
                    <a:pt x="1" y="82"/>
                  </a:lnTo>
                  <a:lnTo>
                    <a:pt x="0" y="60"/>
                  </a:lnTo>
                  <a:lnTo>
                    <a:pt x="2" y="40"/>
                  </a:lnTo>
                  <a:lnTo>
                    <a:pt x="6" y="23"/>
                  </a:lnTo>
                  <a:lnTo>
                    <a:pt x="11" y="10"/>
                  </a:lnTo>
                  <a:lnTo>
                    <a:pt x="17" y="0"/>
                  </a:lnTo>
                  <a:lnTo>
                    <a:pt x="607" y="341"/>
                  </a:lnTo>
                  <a:lnTo>
                    <a:pt x="590" y="359"/>
                  </a:lnTo>
                  <a:lnTo>
                    <a:pt x="578" y="381"/>
                  </a:lnTo>
                  <a:lnTo>
                    <a:pt x="571" y="405"/>
                  </a:lnTo>
                  <a:lnTo>
                    <a:pt x="568" y="431"/>
                  </a:lnTo>
                  <a:lnTo>
                    <a:pt x="568" y="456"/>
                  </a:lnTo>
                  <a:lnTo>
                    <a:pt x="571" y="481"/>
                  </a:lnTo>
                  <a:lnTo>
                    <a:pt x="577" y="506"/>
                  </a:lnTo>
                  <a:lnTo>
                    <a:pt x="584" y="529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1" name="Freeform 1431"/>
            <p:cNvSpPr>
              <a:spLocks/>
            </p:cNvSpPr>
            <p:nvPr/>
          </p:nvSpPr>
          <p:spPr bwMode="auto">
            <a:xfrm>
              <a:off x="446" y="2844"/>
              <a:ext cx="376" cy="198"/>
            </a:xfrm>
            <a:custGeom>
              <a:avLst/>
              <a:gdLst/>
              <a:ahLst/>
              <a:cxnLst>
                <a:cxn ang="0">
                  <a:pos x="670" y="135"/>
                </a:cxn>
                <a:cxn ang="0">
                  <a:pos x="0" y="310"/>
                </a:cxn>
                <a:cxn ang="0">
                  <a:pos x="4" y="331"/>
                </a:cxn>
                <a:cxn ang="0">
                  <a:pos x="676" y="155"/>
                </a:cxn>
                <a:cxn ang="0">
                  <a:pos x="713" y="193"/>
                </a:cxn>
                <a:cxn ang="0">
                  <a:pos x="28" y="374"/>
                </a:cxn>
                <a:cxn ang="0">
                  <a:pos x="34" y="394"/>
                </a:cxn>
                <a:cxn ang="0">
                  <a:pos x="752" y="203"/>
                </a:cxn>
                <a:cxn ang="0">
                  <a:pos x="690" y="140"/>
                </a:cxn>
                <a:cxn ang="0">
                  <a:pos x="699" y="1"/>
                </a:cxn>
                <a:cxn ang="0">
                  <a:pos x="680" y="0"/>
                </a:cxn>
                <a:cxn ang="0">
                  <a:pos x="677" y="39"/>
                </a:cxn>
                <a:cxn ang="0">
                  <a:pos x="670" y="135"/>
                </a:cxn>
              </a:cxnLst>
              <a:rect l="0" t="0" r="r" b="b"/>
              <a:pathLst>
                <a:path w="752" h="394">
                  <a:moveTo>
                    <a:pt x="670" y="135"/>
                  </a:moveTo>
                  <a:lnTo>
                    <a:pt x="0" y="310"/>
                  </a:lnTo>
                  <a:lnTo>
                    <a:pt x="4" y="331"/>
                  </a:lnTo>
                  <a:lnTo>
                    <a:pt x="676" y="155"/>
                  </a:lnTo>
                  <a:lnTo>
                    <a:pt x="713" y="193"/>
                  </a:lnTo>
                  <a:lnTo>
                    <a:pt x="28" y="374"/>
                  </a:lnTo>
                  <a:lnTo>
                    <a:pt x="34" y="394"/>
                  </a:lnTo>
                  <a:lnTo>
                    <a:pt x="752" y="203"/>
                  </a:lnTo>
                  <a:lnTo>
                    <a:pt x="690" y="140"/>
                  </a:lnTo>
                  <a:lnTo>
                    <a:pt x="699" y="1"/>
                  </a:lnTo>
                  <a:lnTo>
                    <a:pt x="680" y="0"/>
                  </a:lnTo>
                  <a:lnTo>
                    <a:pt x="677" y="39"/>
                  </a:lnTo>
                  <a:lnTo>
                    <a:pt x="67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2" name="Freeform 1432"/>
            <p:cNvSpPr>
              <a:spLocks/>
            </p:cNvSpPr>
            <p:nvPr/>
          </p:nvSpPr>
          <p:spPr bwMode="auto">
            <a:xfrm>
              <a:off x="461" y="2642"/>
              <a:ext cx="335" cy="209"/>
            </a:xfrm>
            <a:custGeom>
              <a:avLst/>
              <a:gdLst/>
              <a:ahLst/>
              <a:cxnLst>
                <a:cxn ang="0">
                  <a:pos x="30" y="237"/>
                </a:cxn>
                <a:cxn ang="0">
                  <a:pos x="0" y="285"/>
                </a:cxn>
                <a:cxn ang="0">
                  <a:pos x="2" y="349"/>
                </a:cxn>
                <a:cxn ang="0">
                  <a:pos x="12" y="392"/>
                </a:cxn>
                <a:cxn ang="0">
                  <a:pos x="15" y="417"/>
                </a:cxn>
                <a:cxn ang="0">
                  <a:pos x="670" y="155"/>
                </a:cxn>
                <a:cxn ang="0">
                  <a:pos x="662" y="0"/>
                </a:cxn>
                <a:cxn ang="0">
                  <a:pos x="30" y="237"/>
                </a:cxn>
              </a:cxnLst>
              <a:rect l="0" t="0" r="r" b="b"/>
              <a:pathLst>
                <a:path w="670" h="417">
                  <a:moveTo>
                    <a:pt x="30" y="237"/>
                  </a:moveTo>
                  <a:lnTo>
                    <a:pt x="0" y="285"/>
                  </a:lnTo>
                  <a:lnTo>
                    <a:pt x="2" y="349"/>
                  </a:lnTo>
                  <a:lnTo>
                    <a:pt x="12" y="392"/>
                  </a:lnTo>
                  <a:lnTo>
                    <a:pt x="15" y="417"/>
                  </a:lnTo>
                  <a:lnTo>
                    <a:pt x="670" y="155"/>
                  </a:lnTo>
                  <a:lnTo>
                    <a:pt x="662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3" name="Freeform 1433"/>
            <p:cNvSpPr>
              <a:spLocks/>
            </p:cNvSpPr>
            <p:nvPr/>
          </p:nvSpPr>
          <p:spPr bwMode="auto">
            <a:xfrm>
              <a:off x="469" y="2721"/>
              <a:ext cx="356" cy="164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34" y="328"/>
                </a:cxn>
                <a:cxn ang="0">
                  <a:pos x="710" y="55"/>
                </a:cxn>
                <a:cxn ang="0">
                  <a:pos x="648" y="0"/>
                </a:cxn>
                <a:cxn ang="0">
                  <a:pos x="0" y="269"/>
                </a:cxn>
              </a:cxnLst>
              <a:rect l="0" t="0" r="r" b="b"/>
              <a:pathLst>
                <a:path w="710" h="328">
                  <a:moveTo>
                    <a:pt x="0" y="269"/>
                  </a:moveTo>
                  <a:lnTo>
                    <a:pt x="34" y="328"/>
                  </a:lnTo>
                  <a:lnTo>
                    <a:pt x="710" y="55"/>
                  </a:lnTo>
                  <a:lnTo>
                    <a:pt x="648" y="0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4" name="Freeform 1434"/>
            <p:cNvSpPr>
              <a:spLocks/>
            </p:cNvSpPr>
            <p:nvPr/>
          </p:nvSpPr>
          <p:spPr bwMode="auto">
            <a:xfrm>
              <a:off x="143" y="2499"/>
              <a:ext cx="687" cy="393"/>
            </a:xfrm>
            <a:custGeom>
              <a:avLst/>
              <a:gdLst/>
              <a:ahLst/>
              <a:cxnLst>
                <a:cxn ang="0">
                  <a:pos x="678" y="532"/>
                </a:cxn>
                <a:cxn ang="0">
                  <a:pos x="1375" y="266"/>
                </a:cxn>
                <a:cxn ang="0">
                  <a:pos x="733" y="0"/>
                </a:cxn>
                <a:cxn ang="0">
                  <a:pos x="18" y="161"/>
                </a:cxn>
                <a:cxn ang="0">
                  <a:pos x="15" y="167"/>
                </a:cxn>
                <a:cxn ang="0">
                  <a:pos x="10" y="182"/>
                </a:cxn>
                <a:cxn ang="0">
                  <a:pos x="4" y="205"/>
                </a:cxn>
                <a:cxn ang="0">
                  <a:pos x="0" y="235"/>
                </a:cxn>
                <a:cxn ang="0">
                  <a:pos x="1" y="271"/>
                </a:cxn>
                <a:cxn ang="0">
                  <a:pos x="10" y="311"/>
                </a:cxn>
                <a:cxn ang="0">
                  <a:pos x="28" y="354"/>
                </a:cxn>
                <a:cxn ang="0">
                  <a:pos x="58" y="398"/>
                </a:cxn>
                <a:cxn ang="0">
                  <a:pos x="59" y="400"/>
                </a:cxn>
                <a:cxn ang="0">
                  <a:pos x="59" y="401"/>
                </a:cxn>
                <a:cxn ang="0">
                  <a:pos x="59" y="401"/>
                </a:cxn>
                <a:cxn ang="0">
                  <a:pos x="693" y="786"/>
                </a:cxn>
                <a:cxn ang="0">
                  <a:pos x="694" y="776"/>
                </a:cxn>
                <a:cxn ang="0">
                  <a:pos x="685" y="753"/>
                </a:cxn>
                <a:cxn ang="0">
                  <a:pos x="685" y="753"/>
                </a:cxn>
                <a:cxn ang="0">
                  <a:pos x="684" y="752"/>
                </a:cxn>
                <a:cxn ang="0">
                  <a:pos x="680" y="745"/>
                </a:cxn>
                <a:cxn ang="0">
                  <a:pos x="672" y="726"/>
                </a:cxn>
                <a:cxn ang="0">
                  <a:pos x="662" y="699"/>
                </a:cxn>
                <a:cxn ang="0">
                  <a:pos x="653" y="667"/>
                </a:cxn>
                <a:cxn ang="0">
                  <a:pos x="647" y="631"/>
                </a:cxn>
                <a:cxn ang="0">
                  <a:pos x="647" y="594"/>
                </a:cxn>
                <a:cxn ang="0">
                  <a:pos x="656" y="561"/>
                </a:cxn>
                <a:cxn ang="0">
                  <a:pos x="678" y="532"/>
                </a:cxn>
              </a:cxnLst>
              <a:rect l="0" t="0" r="r" b="b"/>
              <a:pathLst>
                <a:path w="1375" h="786">
                  <a:moveTo>
                    <a:pt x="678" y="532"/>
                  </a:moveTo>
                  <a:lnTo>
                    <a:pt x="1375" y="266"/>
                  </a:lnTo>
                  <a:lnTo>
                    <a:pt x="733" y="0"/>
                  </a:lnTo>
                  <a:lnTo>
                    <a:pt x="18" y="161"/>
                  </a:lnTo>
                  <a:lnTo>
                    <a:pt x="15" y="167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35"/>
                  </a:lnTo>
                  <a:lnTo>
                    <a:pt x="1" y="271"/>
                  </a:lnTo>
                  <a:lnTo>
                    <a:pt x="10" y="311"/>
                  </a:lnTo>
                  <a:lnTo>
                    <a:pt x="28" y="354"/>
                  </a:lnTo>
                  <a:lnTo>
                    <a:pt x="58" y="398"/>
                  </a:lnTo>
                  <a:lnTo>
                    <a:pt x="59" y="400"/>
                  </a:lnTo>
                  <a:lnTo>
                    <a:pt x="59" y="401"/>
                  </a:lnTo>
                  <a:lnTo>
                    <a:pt x="693" y="786"/>
                  </a:lnTo>
                  <a:lnTo>
                    <a:pt x="694" y="776"/>
                  </a:lnTo>
                  <a:lnTo>
                    <a:pt x="685" y="753"/>
                  </a:lnTo>
                  <a:lnTo>
                    <a:pt x="684" y="752"/>
                  </a:lnTo>
                  <a:lnTo>
                    <a:pt x="680" y="745"/>
                  </a:lnTo>
                  <a:lnTo>
                    <a:pt x="672" y="726"/>
                  </a:lnTo>
                  <a:lnTo>
                    <a:pt x="662" y="699"/>
                  </a:lnTo>
                  <a:lnTo>
                    <a:pt x="653" y="667"/>
                  </a:lnTo>
                  <a:lnTo>
                    <a:pt x="647" y="631"/>
                  </a:lnTo>
                  <a:lnTo>
                    <a:pt x="647" y="594"/>
                  </a:lnTo>
                  <a:lnTo>
                    <a:pt x="656" y="561"/>
                  </a:lnTo>
                  <a:lnTo>
                    <a:pt x="678" y="5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5" name="Freeform 1435"/>
            <p:cNvSpPr>
              <a:spLocks/>
            </p:cNvSpPr>
            <p:nvPr/>
          </p:nvSpPr>
          <p:spPr bwMode="auto">
            <a:xfrm>
              <a:off x="177" y="2514"/>
              <a:ext cx="617" cy="237"/>
            </a:xfrm>
            <a:custGeom>
              <a:avLst/>
              <a:gdLst/>
              <a:ahLst/>
              <a:cxnLst>
                <a:cxn ang="0">
                  <a:pos x="1235" y="236"/>
                </a:cxn>
                <a:cxn ang="0">
                  <a:pos x="611" y="475"/>
                </a:cxn>
                <a:cxn ang="0">
                  <a:pos x="0" y="151"/>
                </a:cxn>
                <a:cxn ang="0">
                  <a:pos x="666" y="0"/>
                </a:cxn>
                <a:cxn ang="0">
                  <a:pos x="1235" y="236"/>
                </a:cxn>
              </a:cxnLst>
              <a:rect l="0" t="0" r="r" b="b"/>
              <a:pathLst>
                <a:path w="1235" h="475">
                  <a:moveTo>
                    <a:pt x="1235" y="236"/>
                  </a:moveTo>
                  <a:lnTo>
                    <a:pt x="611" y="475"/>
                  </a:lnTo>
                  <a:lnTo>
                    <a:pt x="0" y="151"/>
                  </a:lnTo>
                  <a:lnTo>
                    <a:pt x="666" y="0"/>
                  </a:lnTo>
                  <a:lnTo>
                    <a:pt x="1235" y="23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6" name="Freeform 1436"/>
            <p:cNvSpPr>
              <a:spLocks/>
            </p:cNvSpPr>
            <p:nvPr/>
          </p:nvSpPr>
          <p:spPr bwMode="auto">
            <a:xfrm>
              <a:off x="154" y="2595"/>
              <a:ext cx="315" cy="271"/>
            </a:xfrm>
            <a:custGeom>
              <a:avLst/>
              <a:gdLst/>
              <a:ahLst/>
              <a:cxnLst>
                <a:cxn ang="0">
                  <a:pos x="628" y="542"/>
                </a:cxn>
                <a:cxn ang="0">
                  <a:pos x="50" y="187"/>
                </a:cxn>
                <a:cxn ang="0">
                  <a:pos x="28" y="155"/>
                </a:cxn>
                <a:cxn ang="0">
                  <a:pos x="13" y="125"/>
                </a:cxn>
                <a:cxn ang="0">
                  <a:pos x="4" y="96"/>
                </a:cxn>
                <a:cxn ang="0">
                  <a:pos x="0" y="71"/>
                </a:cxn>
                <a:cxn ang="0">
                  <a:pos x="0" y="48"/>
                </a:cxn>
                <a:cxn ang="0">
                  <a:pos x="2" y="28"/>
                </a:cxn>
                <a:cxn ang="0">
                  <a:pos x="6" y="12"/>
                </a:cxn>
                <a:cxn ang="0">
                  <a:pos x="11" y="0"/>
                </a:cxn>
                <a:cxn ang="0">
                  <a:pos x="631" y="331"/>
                </a:cxn>
                <a:cxn ang="0">
                  <a:pos x="616" y="354"/>
                </a:cxn>
                <a:cxn ang="0">
                  <a:pos x="606" y="379"/>
                </a:cxn>
                <a:cxn ang="0">
                  <a:pos x="602" y="407"/>
                </a:cxn>
                <a:cxn ang="0">
                  <a:pos x="602" y="434"/>
                </a:cxn>
                <a:cxn ang="0">
                  <a:pos x="604" y="463"/>
                </a:cxn>
                <a:cxn ang="0">
                  <a:pos x="611" y="491"/>
                </a:cxn>
                <a:cxn ang="0">
                  <a:pos x="619" y="518"/>
                </a:cxn>
                <a:cxn ang="0">
                  <a:pos x="628" y="542"/>
                </a:cxn>
              </a:cxnLst>
              <a:rect l="0" t="0" r="r" b="b"/>
              <a:pathLst>
                <a:path w="631" h="542">
                  <a:moveTo>
                    <a:pt x="628" y="542"/>
                  </a:moveTo>
                  <a:lnTo>
                    <a:pt x="50" y="187"/>
                  </a:lnTo>
                  <a:lnTo>
                    <a:pt x="28" y="155"/>
                  </a:lnTo>
                  <a:lnTo>
                    <a:pt x="13" y="125"/>
                  </a:lnTo>
                  <a:lnTo>
                    <a:pt x="4" y="96"/>
                  </a:lnTo>
                  <a:lnTo>
                    <a:pt x="0" y="71"/>
                  </a:lnTo>
                  <a:lnTo>
                    <a:pt x="0" y="48"/>
                  </a:lnTo>
                  <a:lnTo>
                    <a:pt x="2" y="28"/>
                  </a:lnTo>
                  <a:lnTo>
                    <a:pt x="6" y="12"/>
                  </a:lnTo>
                  <a:lnTo>
                    <a:pt x="11" y="0"/>
                  </a:lnTo>
                  <a:lnTo>
                    <a:pt x="631" y="331"/>
                  </a:lnTo>
                  <a:lnTo>
                    <a:pt x="616" y="354"/>
                  </a:lnTo>
                  <a:lnTo>
                    <a:pt x="606" y="379"/>
                  </a:lnTo>
                  <a:lnTo>
                    <a:pt x="602" y="407"/>
                  </a:lnTo>
                  <a:lnTo>
                    <a:pt x="602" y="434"/>
                  </a:lnTo>
                  <a:lnTo>
                    <a:pt x="604" y="463"/>
                  </a:lnTo>
                  <a:lnTo>
                    <a:pt x="611" y="491"/>
                  </a:lnTo>
                  <a:lnTo>
                    <a:pt x="619" y="518"/>
                  </a:lnTo>
                  <a:lnTo>
                    <a:pt x="628" y="54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7" name="Freeform 1437"/>
            <p:cNvSpPr>
              <a:spLocks/>
            </p:cNvSpPr>
            <p:nvPr/>
          </p:nvSpPr>
          <p:spPr bwMode="auto">
            <a:xfrm>
              <a:off x="468" y="2642"/>
              <a:ext cx="366" cy="250"/>
            </a:xfrm>
            <a:custGeom>
              <a:avLst/>
              <a:gdLst/>
              <a:ahLst/>
              <a:cxnLst>
                <a:cxn ang="0">
                  <a:pos x="644" y="149"/>
                </a:cxn>
                <a:cxn ang="0">
                  <a:pos x="0" y="409"/>
                </a:cxn>
                <a:cxn ang="0">
                  <a:pos x="7" y="431"/>
                </a:cxn>
                <a:cxn ang="0">
                  <a:pos x="652" y="170"/>
                </a:cxn>
                <a:cxn ang="0">
                  <a:pos x="692" y="208"/>
                </a:cxn>
                <a:cxn ang="0">
                  <a:pos x="36" y="477"/>
                </a:cxn>
                <a:cxn ang="0">
                  <a:pos x="43" y="499"/>
                </a:cxn>
                <a:cxn ang="0">
                  <a:pos x="732" y="216"/>
                </a:cxn>
                <a:cxn ang="0">
                  <a:pos x="663" y="152"/>
                </a:cxn>
                <a:cxn ang="0">
                  <a:pos x="660" y="0"/>
                </a:cxn>
                <a:cxn ang="0">
                  <a:pos x="642" y="0"/>
                </a:cxn>
                <a:cxn ang="0">
                  <a:pos x="642" y="47"/>
                </a:cxn>
                <a:cxn ang="0">
                  <a:pos x="644" y="149"/>
                </a:cxn>
              </a:cxnLst>
              <a:rect l="0" t="0" r="r" b="b"/>
              <a:pathLst>
                <a:path w="732" h="499">
                  <a:moveTo>
                    <a:pt x="644" y="149"/>
                  </a:moveTo>
                  <a:lnTo>
                    <a:pt x="0" y="409"/>
                  </a:lnTo>
                  <a:lnTo>
                    <a:pt x="7" y="431"/>
                  </a:lnTo>
                  <a:lnTo>
                    <a:pt x="652" y="170"/>
                  </a:lnTo>
                  <a:lnTo>
                    <a:pt x="692" y="208"/>
                  </a:lnTo>
                  <a:lnTo>
                    <a:pt x="36" y="477"/>
                  </a:lnTo>
                  <a:lnTo>
                    <a:pt x="43" y="499"/>
                  </a:lnTo>
                  <a:lnTo>
                    <a:pt x="732" y="216"/>
                  </a:lnTo>
                  <a:lnTo>
                    <a:pt x="663" y="152"/>
                  </a:lnTo>
                  <a:lnTo>
                    <a:pt x="660" y="0"/>
                  </a:lnTo>
                  <a:lnTo>
                    <a:pt x="642" y="0"/>
                  </a:lnTo>
                  <a:lnTo>
                    <a:pt x="642" y="47"/>
                  </a:lnTo>
                  <a:lnTo>
                    <a:pt x="644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8" name="Freeform 1438"/>
            <p:cNvSpPr>
              <a:spLocks/>
            </p:cNvSpPr>
            <p:nvPr/>
          </p:nvSpPr>
          <p:spPr bwMode="auto">
            <a:xfrm>
              <a:off x="419" y="2492"/>
              <a:ext cx="347" cy="158"/>
            </a:xfrm>
            <a:custGeom>
              <a:avLst/>
              <a:gdLst/>
              <a:ahLst/>
              <a:cxnLst>
                <a:cxn ang="0">
                  <a:pos x="41" y="159"/>
                </a:cxn>
                <a:cxn ang="0">
                  <a:pos x="5" y="201"/>
                </a:cxn>
                <a:cxn ang="0">
                  <a:pos x="0" y="257"/>
                </a:cxn>
                <a:cxn ang="0">
                  <a:pos x="6" y="295"/>
                </a:cxn>
                <a:cxn ang="0">
                  <a:pos x="9" y="318"/>
                </a:cxn>
                <a:cxn ang="0">
                  <a:pos x="689" y="142"/>
                </a:cxn>
                <a:cxn ang="0">
                  <a:pos x="694" y="0"/>
                </a:cxn>
                <a:cxn ang="0">
                  <a:pos x="41" y="159"/>
                </a:cxn>
              </a:cxnLst>
              <a:rect l="0" t="0" r="r" b="b"/>
              <a:pathLst>
                <a:path w="694" h="318">
                  <a:moveTo>
                    <a:pt x="41" y="159"/>
                  </a:moveTo>
                  <a:lnTo>
                    <a:pt x="5" y="201"/>
                  </a:lnTo>
                  <a:lnTo>
                    <a:pt x="0" y="257"/>
                  </a:lnTo>
                  <a:lnTo>
                    <a:pt x="6" y="295"/>
                  </a:lnTo>
                  <a:lnTo>
                    <a:pt x="9" y="318"/>
                  </a:lnTo>
                  <a:lnTo>
                    <a:pt x="689" y="142"/>
                  </a:lnTo>
                  <a:lnTo>
                    <a:pt x="694" y="0"/>
                  </a:lnTo>
                  <a:lnTo>
                    <a:pt x="41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79" name="Freeform 1439"/>
            <p:cNvSpPr>
              <a:spLocks/>
            </p:cNvSpPr>
            <p:nvPr/>
          </p:nvSpPr>
          <p:spPr bwMode="auto">
            <a:xfrm>
              <a:off x="423" y="2564"/>
              <a:ext cx="368" cy="119"/>
            </a:xfrm>
            <a:custGeom>
              <a:avLst/>
              <a:gdLst/>
              <a:ahLst/>
              <a:cxnLst>
                <a:cxn ang="0">
                  <a:pos x="0" y="181"/>
                </a:cxn>
                <a:cxn ang="0">
                  <a:pos x="30" y="237"/>
                </a:cxn>
                <a:cxn ang="0">
                  <a:pos x="737" y="54"/>
                </a:cxn>
                <a:cxn ang="0">
                  <a:pos x="678" y="0"/>
                </a:cxn>
                <a:cxn ang="0">
                  <a:pos x="0" y="181"/>
                </a:cxn>
              </a:cxnLst>
              <a:rect l="0" t="0" r="r" b="b"/>
              <a:pathLst>
                <a:path w="737" h="237">
                  <a:moveTo>
                    <a:pt x="0" y="181"/>
                  </a:moveTo>
                  <a:lnTo>
                    <a:pt x="30" y="237"/>
                  </a:lnTo>
                  <a:lnTo>
                    <a:pt x="737" y="54"/>
                  </a:lnTo>
                  <a:lnTo>
                    <a:pt x="678" y="0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0" name="Freeform 1440"/>
            <p:cNvSpPr>
              <a:spLocks/>
            </p:cNvSpPr>
            <p:nvPr/>
          </p:nvSpPr>
          <p:spPr bwMode="auto">
            <a:xfrm>
              <a:off x="118" y="2343"/>
              <a:ext cx="688" cy="346"/>
            </a:xfrm>
            <a:custGeom>
              <a:avLst/>
              <a:gdLst/>
              <a:ahLst/>
              <a:cxnLst>
                <a:cxn ang="0">
                  <a:pos x="652" y="468"/>
                </a:cxn>
                <a:cxn ang="0">
                  <a:pos x="1377" y="288"/>
                </a:cxn>
                <a:cxn ang="0">
                  <a:pos x="758" y="0"/>
                </a:cxn>
                <a:cxn ang="0">
                  <a:pos x="26" y="87"/>
                </a:cxn>
                <a:cxn ang="0">
                  <a:pos x="24" y="91"/>
                </a:cxn>
                <a:cxn ang="0">
                  <a:pos x="17" y="104"/>
                </a:cxn>
                <a:cxn ang="0">
                  <a:pos x="9" y="124"/>
                </a:cxn>
                <a:cxn ang="0">
                  <a:pos x="2" y="149"/>
                </a:cxn>
                <a:cxn ang="0">
                  <a:pos x="0" y="180"/>
                </a:cxn>
                <a:cxn ang="0">
                  <a:pos x="3" y="216"/>
                </a:cxn>
                <a:cxn ang="0">
                  <a:pos x="17" y="254"/>
                </a:cxn>
                <a:cxn ang="0">
                  <a:pos x="42" y="295"/>
                </a:cxn>
                <a:cxn ang="0">
                  <a:pos x="42" y="295"/>
                </a:cxn>
                <a:cxn ang="0">
                  <a:pos x="42" y="296"/>
                </a:cxn>
                <a:cxn ang="0">
                  <a:pos x="42" y="297"/>
                </a:cxn>
                <a:cxn ang="0">
                  <a:pos x="42" y="297"/>
                </a:cxn>
                <a:cxn ang="0">
                  <a:pos x="43" y="297"/>
                </a:cxn>
                <a:cxn ang="0">
                  <a:pos x="43" y="297"/>
                </a:cxn>
                <a:cxn ang="0">
                  <a:pos x="644" y="693"/>
                </a:cxn>
                <a:cxn ang="0">
                  <a:pos x="646" y="684"/>
                </a:cxn>
                <a:cxn ang="0">
                  <a:pos x="638" y="663"/>
                </a:cxn>
                <a:cxn ang="0">
                  <a:pos x="638" y="663"/>
                </a:cxn>
                <a:cxn ang="0">
                  <a:pos x="638" y="662"/>
                </a:cxn>
                <a:cxn ang="0">
                  <a:pos x="635" y="655"/>
                </a:cxn>
                <a:cxn ang="0">
                  <a:pos x="628" y="638"/>
                </a:cxn>
                <a:cxn ang="0">
                  <a:pos x="621" y="614"/>
                </a:cxn>
                <a:cxn ang="0">
                  <a:pos x="614" y="584"/>
                </a:cxn>
                <a:cxn ang="0">
                  <a:pos x="612" y="552"/>
                </a:cxn>
                <a:cxn ang="0">
                  <a:pos x="615" y="519"/>
                </a:cxn>
                <a:cxn ang="0">
                  <a:pos x="628" y="491"/>
                </a:cxn>
                <a:cxn ang="0">
                  <a:pos x="652" y="468"/>
                </a:cxn>
              </a:cxnLst>
              <a:rect l="0" t="0" r="r" b="b"/>
              <a:pathLst>
                <a:path w="1377" h="693">
                  <a:moveTo>
                    <a:pt x="652" y="468"/>
                  </a:moveTo>
                  <a:lnTo>
                    <a:pt x="1377" y="288"/>
                  </a:lnTo>
                  <a:lnTo>
                    <a:pt x="758" y="0"/>
                  </a:lnTo>
                  <a:lnTo>
                    <a:pt x="26" y="87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9" y="124"/>
                  </a:lnTo>
                  <a:lnTo>
                    <a:pt x="2" y="149"/>
                  </a:lnTo>
                  <a:lnTo>
                    <a:pt x="0" y="180"/>
                  </a:lnTo>
                  <a:lnTo>
                    <a:pt x="3" y="216"/>
                  </a:lnTo>
                  <a:lnTo>
                    <a:pt x="17" y="254"/>
                  </a:lnTo>
                  <a:lnTo>
                    <a:pt x="42" y="295"/>
                  </a:lnTo>
                  <a:lnTo>
                    <a:pt x="42" y="296"/>
                  </a:lnTo>
                  <a:lnTo>
                    <a:pt x="42" y="297"/>
                  </a:lnTo>
                  <a:lnTo>
                    <a:pt x="43" y="297"/>
                  </a:lnTo>
                  <a:lnTo>
                    <a:pt x="644" y="693"/>
                  </a:lnTo>
                  <a:lnTo>
                    <a:pt x="646" y="684"/>
                  </a:lnTo>
                  <a:lnTo>
                    <a:pt x="638" y="663"/>
                  </a:lnTo>
                  <a:lnTo>
                    <a:pt x="638" y="662"/>
                  </a:lnTo>
                  <a:lnTo>
                    <a:pt x="635" y="655"/>
                  </a:lnTo>
                  <a:lnTo>
                    <a:pt x="628" y="638"/>
                  </a:lnTo>
                  <a:lnTo>
                    <a:pt x="621" y="614"/>
                  </a:lnTo>
                  <a:lnTo>
                    <a:pt x="614" y="584"/>
                  </a:lnTo>
                  <a:lnTo>
                    <a:pt x="612" y="552"/>
                  </a:lnTo>
                  <a:lnTo>
                    <a:pt x="615" y="519"/>
                  </a:lnTo>
                  <a:lnTo>
                    <a:pt x="628" y="491"/>
                  </a:lnTo>
                  <a:lnTo>
                    <a:pt x="652" y="4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1" name="Freeform 1441"/>
            <p:cNvSpPr>
              <a:spLocks/>
            </p:cNvSpPr>
            <p:nvPr/>
          </p:nvSpPr>
          <p:spPr bwMode="auto">
            <a:xfrm>
              <a:off x="155" y="2355"/>
              <a:ext cx="614" cy="209"/>
            </a:xfrm>
            <a:custGeom>
              <a:avLst/>
              <a:gdLst/>
              <a:ahLst/>
              <a:cxnLst>
                <a:cxn ang="0">
                  <a:pos x="1229" y="254"/>
                </a:cxn>
                <a:cxn ang="0">
                  <a:pos x="581" y="416"/>
                </a:cxn>
                <a:cxn ang="0">
                  <a:pos x="0" y="80"/>
                </a:cxn>
                <a:cxn ang="0">
                  <a:pos x="680" y="0"/>
                </a:cxn>
                <a:cxn ang="0">
                  <a:pos x="1229" y="254"/>
                </a:cxn>
              </a:cxnLst>
              <a:rect l="0" t="0" r="r" b="b"/>
              <a:pathLst>
                <a:path w="1229" h="416">
                  <a:moveTo>
                    <a:pt x="1229" y="254"/>
                  </a:moveTo>
                  <a:lnTo>
                    <a:pt x="581" y="416"/>
                  </a:lnTo>
                  <a:lnTo>
                    <a:pt x="0" y="80"/>
                  </a:lnTo>
                  <a:lnTo>
                    <a:pt x="680" y="0"/>
                  </a:lnTo>
                  <a:lnTo>
                    <a:pt x="1229" y="254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2" name="Freeform 1442"/>
            <p:cNvSpPr>
              <a:spLocks/>
            </p:cNvSpPr>
            <p:nvPr/>
          </p:nvSpPr>
          <p:spPr bwMode="auto">
            <a:xfrm>
              <a:off x="128" y="2399"/>
              <a:ext cx="304" cy="265"/>
            </a:xfrm>
            <a:custGeom>
              <a:avLst/>
              <a:gdLst/>
              <a:ahLst/>
              <a:cxnLst>
                <a:cxn ang="0">
                  <a:pos x="585" y="529"/>
                </a:cxn>
                <a:cxn ang="0">
                  <a:pos x="38" y="165"/>
                </a:cxn>
                <a:cxn ang="0">
                  <a:pos x="20" y="136"/>
                </a:cxn>
                <a:cxn ang="0">
                  <a:pos x="7" y="108"/>
                </a:cxn>
                <a:cxn ang="0">
                  <a:pos x="2" y="83"/>
                </a:cxn>
                <a:cxn ang="0">
                  <a:pos x="0" y="60"/>
                </a:cxn>
                <a:cxn ang="0">
                  <a:pos x="3" y="40"/>
                </a:cxn>
                <a:cxn ang="0">
                  <a:pos x="7" y="23"/>
                </a:cxn>
                <a:cxn ang="0">
                  <a:pos x="13" y="9"/>
                </a:cxn>
                <a:cxn ang="0">
                  <a:pos x="18" y="0"/>
                </a:cxn>
                <a:cxn ang="0">
                  <a:pos x="608" y="342"/>
                </a:cxn>
                <a:cxn ang="0">
                  <a:pos x="591" y="360"/>
                </a:cxn>
                <a:cxn ang="0">
                  <a:pos x="579" y="382"/>
                </a:cxn>
                <a:cxn ang="0">
                  <a:pos x="572" y="406"/>
                </a:cxn>
                <a:cxn ang="0">
                  <a:pos x="569" y="432"/>
                </a:cxn>
                <a:cxn ang="0">
                  <a:pos x="570" y="457"/>
                </a:cxn>
                <a:cxn ang="0">
                  <a:pos x="572" y="482"/>
                </a:cxn>
                <a:cxn ang="0">
                  <a:pos x="578" y="506"/>
                </a:cxn>
                <a:cxn ang="0">
                  <a:pos x="585" y="529"/>
                </a:cxn>
              </a:cxnLst>
              <a:rect l="0" t="0" r="r" b="b"/>
              <a:pathLst>
                <a:path w="608" h="529">
                  <a:moveTo>
                    <a:pt x="585" y="529"/>
                  </a:moveTo>
                  <a:lnTo>
                    <a:pt x="38" y="165"/>
                  </a:lnTo>
                  <a:lnTo>
                    <a:pt x="20" y="136"/>
                  </a:lnTo>
                  <a:lnTo>
                    <a:pt x="7" y="108"/>
                  </a:lnTo>
                  <a:lnTo>
                    <a:pt x="2" y="83"/>
                  </a:lnTo>
                  <a:lnTo>
                    <a:pt x="0" y="60"/>
                  </a:lnTo>
                  <a:lnTo>
                    <a:pt x="3" y="40"/>
                  </a:lnTo>
                  <a:lnTo>
                    <a:pt x="7" y="23"/>
                  </a:lnTo>
                  <a:lnTo>
                    <a:pt x="13" y="9"/>
                  </a:lnTo>
                  <a:lnTo>
                    <a:pt x="18" y="0"/>
                  </a:lnTo>
                  <a:lnTo>
                    <a:pt x="608" y="342"/>
                  </a:lnTo>
                  <a:lnTo>
                    <a:pt x="591" y="360"/>
                  </a:lnTo>
                  <a:lnTo>
                    <a:pt x="579" y="382"/>
                  </a:lnTo>
                  <a:lnTo>
                    <a:pt x="572" y="406"/>
                  </a:lnTo>
                  <a:lnTo>
                    <a:pt x="569" y="432"/>
                  </a:lnTo>
                  <a:lnTo>
                    <a:pt x="570" y="457"/>
                  </a:lnTo>
                  <a:lnTo>
                    <a:pt x="572" y="482"/>
                  </a:lnTo>
                  <a:lnTo>
                    <a:pt x="578" y="506"/>
                  </a:lnTo>
                  <a:lnTo>
                    <a:pt x="585" y="52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3" name="Freeform 1443"/>
            <p:cNvSpPr>
              <a:spLocks/>
            </p:cNvSpPr>
            <p:nvPr/>
          </p:nvSpPr>
          <p:spPr bwMode="auto">
            <a:xfrm>
              <a:off x="423" y="2492"/>
              <a:ext cx="376" cy="197"/>
            </a:xfrm>
            <a:custGeom>
              <a:avLst/>
              <a:gdLst/>
              <a:ahLst/>
              <a:cxnLst>
                <a:cxn ang="0">
                  <a:pos x="671" y="135"/>
                </a:cxn>
                <a:cxn ang="0">
                  <a:pos x="0" y="309"/>
                </a:cxn>
                <a:cxn ang="0">
                  <a:pos x="5" y="330"/>
                </a:cxn>
                <a:cxn ang="0">
                  <a:pos x="678" y="155"/>
                </a:cxn>
                <a:cxn ang="0">
                  <a:pos x="715" y="192"/>
                </a:cxn>
                <a:cxn ang="0">
                  <a:pos x="29" y="374"/>
                </a:cxn>
                <a:cxn ang="0">
                  <a:pos x="35" y="393"/>
                </a:cxn>
                <a:cxn ang="0">
                  <a:pos x="754" y="203"/>
                </a:cxn>
                <a:cxn ang="0">
                  <a:pos x="691" y="139"/>
                </a:cxn>
                <a:cxn ang="0">
                  <a:pos x="701" y="1"/>
                </a:cxn>
                <a:cxn ang="0">
                  <a:pos x="681" y="0"/>
                </a:cxn>
                <a:cxn ang="0">
                  <a:pos x="679" y="42"/>
                </a:cxn>
                <a:cxn ang="0">
                  <a:pos x="671" y="135"/>
                </a:cxn>
              </a:cxnLst>
              <a:rect l="0" t="0" r="r" b="b"/>
              <a:pathLst>
                <a:path w="754" h="393">
                  <a:moveTo>
                    <a:pt x="671" y="135"/>
                  </a:moveTo>
                  <a:lnTo>
                    <a:pt x="0" y="309"/>
                  </a:lnTo>
                  <a:lnTo>
                    <a:pt x="5" y="330"/>
                  </a:lnTo>
                  <a:lnTo>
                    <a:pt x="678" y="155"/>
                  </a:lnTo>
                  <a:lnTo>
                    <a:pt x="715" y="192"/>
                  </a:lnTo>
                  <a:lnTo>
                    <a:pt x="29" y="374"/>
                  </a:lnTo>
                  <a:lnTo>
                    <a:pt x="35" y="393"/>
                  </a:lnTo>
                  <a:lnTo>
                    <a:pt x="754" y="203"/>
                  </a:lnTo>
                  <a:lnTo>
                    <a:pt x="691" y="139"/>
                  </a:lnTo>
                  <a:lnTo>
                    <a:pt x="701" y="1"/>
                  </a:lnTo>
                  <a:lnTo>
                    <a:pt x="681" y="0"/>
                  </a:lnTo>
                  <a:lnTo>
                    <a:pt x="679" y="42"/>
                  </a:lnTo>
                  <a:lnTo>
                    <a:pt x="671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4" name="Freeform 1444"/>
            <p:cNvSpPr>
              <a:spLocks/>
            </p:cNvSpPr>
            <p:nvPr/>
          </p:nvSpPr>
          <p:spPr bwMode="auto">
            <a:xfrm>
              <a:off x="452" y="2325"/>
              <a:ext cx="340" cy="156"/>
            </a:xfrm>
            <a:custGeom>
              <a:avLst/>
              <a:gdLst/>
              <a:ahLst/>
              <a:cxnLst>
                <a:cxn ang="0">
                  <a:pos x="39" y="155"/>
                </a:cxn>
                <a:cxn ang="0">
                  <a:pos x="5" y="195"/>
                </a:cxn>
                <a:cxn ang="0">
                  <a:pos x="0" y="251"/>
                </a:cxn>
                <a:cxn ang="0">
                  <a:pos x="7" y="289"/>
                </a:cxn>
                <a:cxn ang="0">
                  <a:pos x="8" y="312"/>
                </a:cxn>
                <a:cxn ang="0">
                  <a:pos x="676" y="138"/>
                </a:cxn>
                <a:cxn ang="0">
                  <a:pos x="681" y="0"/>
                </a:cxn>
                <a:cxn ang="0">
                  <a:pos x="39" y="155"/>
                </a:cxn>
              </a:cxnLst>
              <a:rect l="0" t="0" r="r" b="b"/>
              <a:pathLst>
                <a:path w="681" h="312">
                  <a:moveTo>
                    <a:pt x="39" y="155"/>
                  </a:moveTo>
                  <a:lnTo>
                    <a:pt x="5" y="195"/>
                  </a:lnTo>
                  <a:lnTo>
                    <a:pt x="0" y="251"/>
                  </a:lnTo>
                  <a:lnTo>
                    <a:pt x="7" y="289"/>
                  </a:lnTo>
                  <a:lnTo>
                    <a:pt x="8" y="312"/>
                  </a:lnTo>
                  <a:lnTo>
                    <a:pt x="676" y="138"/>
                  </a:lnTo>
                  <a:lnTo>
                    <a:pt x="681" y="0"/>
                  </a:lnTo>
                  <a:lnTo>
                    <a:pt x="39" y="1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5" name="Freeform 1445"/>
            <p:cNvSpPr>
              <a:spLocks/>
            </p:cNvSpPr>
            <p:nvPr/>
          </p:nvSpPr>
          <p:spPr bwMode="auto">
            <a:xfrm>
              <a:off x="456" y="2396"/>
              <a:ext cx="360" cy="116"/>
            </a:xfrm>
            <a:custGeom>
              <a:avLst/>
              <a:gdLst/>
              <a:ahLst/>
              <a:cxnLst>
                <a:cxn ang="0">
                  <a:pos x="0" y="179"/>
                </a:cxn>
                <a:cxn ang="0">
                  <a:pos x="29" y="234"/>
                </a:cxn>
                <a:cxn ang="0">
                  <a:pos x="720" y="54"/>
                </a:cxn>
                <a:cxn ang="0">
                  <a:pos x="664" y="0"/>
                </a:cxn>
                <a:cxn ang="0">
                  <a:pos x="0" y="179"/>
                </a:cxn>
              </a:cxnLst>
              <a:rect l="0" t="0" r="r" b="b"/>
              <a:pathLst>
                <a:path w="720" h="234">
                  <a:moveTo>
                    <a:pt x="0" y="179"/>
                  </a:moveTo>
                  <a:lnTo>
                    <a:pt x="29" y="234"/>
                  </a:lnTo>
                  <a:lnTo>
                    <a:pt x="720" y="54"/>
                  </a:lnTo>
                  <a:lnTo>
                    <a:pt x="664" y="0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6" name="Freeform 1446"/>
            <p:cNvSpPr>
              <a:spLocks/>
            </p:cNvSpPr>
            <p:nvPr/>
          </p:nvSpPr>
          <p:spPr bwMode="auto">
            <a:xfrm>
              <a:off x="156" y="2179"/>
              <a:ext cx="676" cy="340"/>
            </a:xfrm>
            <a:custGeom>
              <a:avLst/>
              <a:gdLst/>
              <a:ahLst/>
              <a:cxnLst>
                <a:cxn ang="0">
                  <a:pos x="640" y="457"/>
                </a:cxn>
                <a:cxn ang="0">
                  <a:pos x="1350" y="281"/>
                </a:cxn>
                <a:cxn ang="0">
                  <a:pos x="744" y="0"/>
                </a:cxn>
                <a:cxn ang="0">
                  <a:pos x="27" y="85"/>
                </a:cxn>
                <a:cxn ang="0">
                  <a:pos x="24" y="89"/>
                </a:cxn>
                <a:cxn ang="0">
                  <a:pos x="17" y="101"/>
                </a:cxn>
                <a:cxn ang="0">
                  <a:pos x="9" y="120"/>
                </a:cxn>
                <a:cxn ang="0">
                  <a:pos x="2" y="145"/>
                </a:cxn>
                <a:cxn ang="0">
                  <a:pos x="0" y="176"/>
                </a:cxn>
                <a:cxn ang="0">
                  <a:pos x="4" y="210"/>
                </a:cxn>
                <a:cxn ang="0">
                  <a:pos x="17" y="248"/>
                </a:cxn>
                <a:cxn ang="0">
                  <a:pos x="42" y="288"/>
                </a:cxn>
                <a:cxn ang="0">
                  <a:pos x="43" y="291"/>
                </a:cxn>
                <a:cxn ang="0">
                  <a:pos x="43" y="291"/>
                </a:cxn>
                <a:cxn ang="0">
                  <a:pos x="43" y="291"/>
                </a:cxn>
                <a:cxn ang="0">
                  <a:pos x="632" y="680"/>
                </a:cxn>
                <a:cxn ang="0">
                  <a:pos x="634" y="670"/>
                </a:cxn>
                <a:cxn ang="0">
                  <a:pos x="627" y="650"/>
                </a:cxn>
                <a:cxn ang="0">
                  <a:pos x="627" y="648"/>
                </a:cxn>
                <a:cxn ang="0">
                  <a:pos x="627" y="648"/>
                </a:cxn>
                <a:cxn ang="0">
                  <a:pos x="623" y="642"/>
                </a:cxn>
                <a:cxn ang="0">
                  <a:pos x="617" y="625"/>
                </a:cxn>
                <a:cxn ang="0">
                  <a:pos x="609" y="601"/>
                </a:cxn>
                <a:cxn ang="0">
                  <a:pos x="603" y="571"/>
                </a:cxn>
                <a:cxn ang="0">
                  <a:pos x="600" y="540"/>
                </a:cxn>
                <a:cxn ang="0">
                  <a:pos x="604" y="508"/>
                </a:cxn>
                <a:cxn ang="0">
                  <a:pos x="616" y="480"/>
                </a:cxn>
                <a:cxn ang="0">
                  <a:pos x="640" y="457"/>
                </a:cxn>
              </a:cxnLst>
              <a:rect l="0" t="0" r="r" b="b"/>
              <a:pathLst>
                <a:path w="1350" h="680">
                  <a:moveTo>
                    <a:pt x="640" y="457"/>
                  </a:moveTo>
                  <a:lnTo>
                    <a:pt x="1350" y="281"/>
                  </a:lnTo>
                  <a:lnTo>
                    <a:pt x="744" y="0"/>
                  </a:lnTo>
                  <a:lnTo>
                    <a:pt x="27" y="85"/>
                  </a:lnTo>
                  <a:lnTo>
                    <a:pt x="24" y="89"/>
                  </a:lnTo>
                  <a:lnTo>
                    <a:pt x="17" y="101"/>
                  </a:lnTo>
                  <a:lnTo>
                    <a:pt x="9" y="120"/>
                  </a:lnTo>
                  <a:lnTo>
                    <a:pt x="2" y="145"/>
                  </a:lnTo>
                  <a:lnTo>
                    <a:pt x="0" y="176"/>
                  </a:lnTo>
                  <a:lnTo>
                    <a:pt x="4" y="210"/>
                  </a:lnTo>
                  <a:lnTo>
                    <a:pt x="17" y="248"/>
                  </a:lnTo>
                  <a:lnTo>
                    <a:pt x="42" y="288"/>
                  </a:lnTo>
                  <a:lnTo>
                    <a:pt x="43" y="291"/>
                  </a:lnTo>
                  <a:lnTo>
                    <a:pt x="632" y="680"/>
                  </a:lnTo>
                  <a:lnTo>
                    <a:pt x="634" y="670"/>
                  </a:lnTo>
                  <a:lnTo>
                    <a:pt x="627" y="650"/>
                  </a:lnTo>
                  <a:lnTo>
                    <a:pt x="627" y="648"/>
                  </a:lnTo>
                  <a:lnTo>
                    <a:pt x="623" y="642"/>
                  </a:lnTo>
                  <a:lnTo>
                    <a:pt x="617" y="625"/>
                  </a:lnTo>
                  <a:lnTo>
                    <a:pt x="609" y="601"/>
                  </a:lnTo>
                  <a:lnTo>
                    <a:pt x="603" y="571"/>
                  </a:lnTo>
                  <a:lnTo>
                    <a:pt x="600" y="540"/>
                  </a:lnTo>
                  <a:lnTo>
                    <a:pt x="604" y="508"/>
                  </a:lnTo>
                  <a:lnTo>
                    <a:pt x="616" y="480"/>
                  </a:lnTo>
                  <a:lnTo>
                    <a:pt x="640" y="4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7" name="Freeform 1447"/>
            <p:cNvSpPr>
              <a:spLocks/>
            </p:cNvSpPr>
            <p:nvPr/>
          </p:nvSpPr>
          <p:spPr bwMode="auto">
            <a:xfrm>
              <a:off x="193" y="2191"/>
              <a:ext cx="602" cy="205"/>
            </a:xfrm>
            <a:custGeom>
              <a:avLst/>
              <a:gdLst/>
              <a:ahLst/>
              <a:cxnLst>
                <a:cxn ang="0">
                  <a:pos x="1205" y="250"/>
                </a:cxn>
                <a:cxn ang="0">
                  <a:pos x="570" y="408"/>
                </a:cxn>
                <a:cxn ang="0">
                  <a:pos x="0" y="79"/>
                </a:cxn>
                <a:cxn ang="0">
                  <a:pos x="668" y="0"/>
                </a:cxn>
                <a:cxn ang="0">
                  <a:pos x="1205" y="250"/>
                </a:cxn>
              </a:cxnLst>
              <a:rect l="0" t="0" r="r" b="b"/>
              <a:pathLst>
                <a:path w="1205" h="408">
                  <a:moveTo>
                    <a:pt x="1205" y="250"/>
                  </a:moveTo>
                  <a:lnTo>
                    <a:pt x="570" y="408"/>
                  </a:lnTo>
                  <a:lnTo>
                    <a:pt x="0" y="79"/>
                  </a:lnTo>
                  <a:lnTo>
                    <a:pt x="668" y="0"/>
                  </a:lnTo>
                  <a:lnTo>
                    <a:pt x="1205" y="250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8" name="Freeform 1448"/>
            <p:cNvSpPr>
              <a:spLocks/>
            </p:cNvSpPr>
            <p:nvPr/>
          </p:nvSpPr>
          <p:spPr bwMode="auto">
            <a:xfrm>
              <a:off x="167" y="2234"/>
              <a:ext cx="298" cy="259"/>
            </a:xfrm>
            <a:custGeom>
              <a:avLst/>
              <a:gdLst/>
              <a:ahLst/>
              <a:cxnLst>
                <a:cxn ang="0">
                  <a:pos x="572" y="519"/>
                </a:cxn>
                <a:cxn ang="0">
                  <a:pos x="36" y="162"/>
                </a:cxn>
                <a:cxn ang="0">
                  <a:pos x="18" y="133"/>
                </a:cxn>
                <a:cxn ang="0">
                  <a:pos x="7" y="106"/>
                </a:cxn>
                <a:cxn ang="0">
                  <a:pos x="1" y="82"/>
                </a:cxn>
                <a:cxn ang="0">
                  <a:pos x="0" y="59"/>
                </a:cxn>
                <a:cxn ang="0">
                  <a:pos x="2" y="39"/>
                </a:cxn>
                <a:cxn ang="0">
                  <a:pos x="7" y="23"/>
                </a:cxn>
                <a:cxn ang="0">
                  <a:pos x="11" y="9"/>
                </a:cxn>
                <a:cxn ang="0">
                  <a:pos x="17" y="0"/>
                </a:cxn>
                <a:cxn ang="0">
                  <a:pos x="594" y="335"/>
                </a:cxn>
                <a:cxn ang="0">
                  <a:pos x="578" y="353"/>
                </a:cxn>
                <a:cxn ang="0">
                  <a:pos x="567" y="375"/>
                </a:cxn>
                <a:cxn ang="0">
                  <a:pos x="560" y="398"/>
                </a:cxn>
                <a:cxn ang="0">
                  <a:pos x="556" y="422"/>
                </a:cxn>
                <a:cxn ang="0">
                  <a:pos x="558" y="448"/>
                </a:cxn>
                <a:cxn ang="0">
                  <a:pos x="560" y="473"/>
                </a:cxn>
                <a:cxn ang="0">
                  <a:pos x="566" y="497"/>
                </a:cxn>
                <a:cxn ang="0">
                  <a:pos x="572" y="519"/>
                </a:cxn>
              </a:cxnLst>
              <a:rect l="0" t="0" r="r" b="b"/>
              <a:pathLst>
                <a:path w="594" h="519">
                  <a:moveTo>
                    <a:pt x="572" y="519"/>
                  </a:moveTo>
                  <a:lnTo>
                    <a:pt x="36" y="162"/>
                  </a:lnTo>
                  <a:lnTo>
                    <a:pt x="18" y="133"/>
                  </a:lnTo>
                  <a:lnTo>
                    <a:pt x="7" y="106"/>
                  </a:lnTo>
                  <a:lnTo>
                    <a:pt x="1" y="82"/>
                  </a:lnTo>
                  <a:lnTo>
                    <a:pt x="0" y="59"/>
                  </a:lnTo>
                  <a:lnTo>
                    <a:pt x="2" y="39"/>
                  </a:lnTo>
                  <a:lnTo>
                    <a:pt x="7" y="23"/>
                  </a:lnTo>
                  <a:lnTo>
                    <a:pt x="11" y="9"/>
                  </a:lnTo>
                  <a:lnTo>
                    <a:pt x="17" y="0"/>
                  </a:lnTo>
                  <a:lnTo>
                    <a:pt x="594" y="335"/>
                  </a:lnTo>
                  <a:lnTo>
                    <a:pt x="578" y="353"/>
                  </a:lnTo>
                  <a:lnTo>
                    <a:pt x="567" y="375"/>
                  </a:lnTo>
                  <a:lnTo>
                    <a:pt x="560" y="398"/>
                  </a:lnTo>
                  <a:lnTo>
                    <a:pt x="556" y="422"/>
                  </a:lnTo>
                  <a:lnTo>
                    <a:pt x="558" y="448"/>
                  </a:lnTo>
                  <a:lnTo>
                    <a:pt x="560" y="473"/>
                  </a:lnTo>
                  <a:lnTo>
                    <a:pt x="566" y="497"/>
                  </a:lnTo>
                  <a:lnTo>
                    <a:pt x="572" y="519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89" name="Freeform 1449"/>
            <p:cNvSpPr>
              <a:spLocks/>
            </p:cNvSpPr>
            <p:nvPr/>
          </p:nvSpPr>
          <p:spPr bwMode="auto">
            <a:xfrm>
              <a:off x="455" y="2325"/>
              <a:ext cx="370" cy="194"/>
            </a:xfrm>
            <a:custGeom>
              <a:avLst/>
              <a:gdLst/>
              <a:ahLst/>
              <a:cxnLst>
                <a:cxn ang="0">
                  <a:pos x="658" y="132"/>
                </a:cxn>
                <a:cxn ang="0">
                  <a:pos x="0" y="304"/>
                </a:cxn>
                <a:cxn ang="0">
                  <a:pos x="5" y="324"/>
                </a:cxn>
                <a:cxn ang="0">
                  <a:pos x="664" y="152"/>
                </a:cxn>
                <a:cxn ang="0">
                  <a:pos x="699" y="189"/>
                </a:cxn>
                <a:cxn ang="0">
                  <a:pos x="29" y="366"/>
                </a:cxn>
                <a:cxn ang="0">
                  <a:pos x="34" y="387"/>
                </a:cxn>
                <a:cxn ang="0">
                  <a:pos x="738" y="199"/>
                </a:cxn>
                <a:cxn ang="0">
                  <a:pos x="676" y="137"/>
                </a:cxn>
                <a:cxn ang="0">
                  <a:pos x="687" y="1"/>
                </a:cxn>
                <a:cxn ang="0">
                  <a:pos x="668" y="0"/>
                </a:cxn>
                <a:cxn ang="0">
                  <a:pos x="665" y="36"/>
                </a:cxn>
                <a:cxn ang="0">
                  <a:pos x="658" y="132"/>
                </a:cxn>
              </a:cxnLst>
              <a:rect l="0" t="0" r="r" b="b"/>
              <a:pathLst>
                <a:path w="738" h="387">
                  <a:moveTo>
                    <a:pt x="658" y="132"/>
                  </a:moveTo>
                  <a:lnTo>
                    <a:pt x="0" y="304"/>
                  </a:lnTo>
                  <a:lnTo>
                    <a:pt x="5" y="324"/>
                  </a:lnTo>
                  <a:lnTo>
                    <a:pt x="664" y="152"/>
                  </a:lnTo>
                  <a:lnTo>
                    <a:pt x="699" y="189"/>
                  </a:lnTo>
                  <a:lnTo>
                    <a:pt x="29" y="366"/>
                  </a:lnTo>
                  <a:lnTo>
                    <a:pt x="34" y="387"/>
                  </a:lnTo>
                  <a:lnTo>
                    <a:pt x="738" y="199"/>
                  </a:lnTo>
                  <a:lnTo>
                    <a:pt x="676" y="137"/>
                  </a:lnTo>
                  <a:lnTo>
                    <a:pt x="687" y="1"/>
                  </a:lnTo>
                  <a:lnTo>
                    <a:pt x="668" y="0"/>
                  </a:lnTo>
                  <a:lnTo>
                    <a:pt x="665" y="36"/>
                  </a:lnTo>
                  <a:lnTo>
                    <a:pt x="658" y="1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0" name="Freeform 1450"/>
            <p:cNvSpPr>
              <a:spLocks/>
            </p:cNvSpPr>
            <p:nvPr/>
          </p:nvSpPr>
          <p:spPr bwMode="auto">
            <a:xfrm>
              <a:off x="471" y="2125"/>
              <a:ext cx="321" cy="200"/>
            </a:xfrm>
            <a:custGeom>
              <a:avLst/>
              <a:gdLst/>
              <a:ahLst/>
              <a:cxnLst>
                <a:cxn ang="0">
                  <a:pos x="30" y="227"/>
                </a:cxn>
                <a:cxn ang="0">
                  <a:pos x="0" y="274"/>
                </a:cxn>
                <a:cxn ang="0">
                  <a:pos x="1" y="335"/>
                </a:cxn>
                <a:cxn ang="0">
                  <a:pos x="11" y="377"/>
                </a:cxn>
                <a:cxn ang="0">
                  <a:pos x="15" y="401"/>
                </a:cxn>
                <a:cxn ang="0">
                  <a:pos x="643" y="149"/>
                </a:cxn>
                <a:cxn ang="0">
                  <a:pos x="635" y="0"/>
                </a:cxn>
                <a:cxn ang="0">
                  <a:pos x="30" y="227"/>
                </a:cxn>
              </a:cxnLst>
              <a:rect l="0" t="0" r="r" b="b"/>
              <a:pathLst>
                <a:path w="643" h="401">
                  <a:moveTo>
                    <a:pt x="30" y="227"/>
                  </a:moveTo>
                  <a:lnTo>
                    <a:pt x="0" y="274"/>
                  </a:lnTo>
                  <a:lnTo>
                    <a:pt x="1" y="335"/>
                  </a:lnTo>
                  <a:lnTo>
                    <a:pt x="11" y="377"/>
                  </a:lnTo>
                  <a:lnTo>
                    <a:pt x="15" y="401"/>
                  </a:lnTo>
                  <a:lnTo>
                    <a:pt x="643" y="149"/>
                  </a:lnTo>
                  <a:lnTo>
                    <a:pt x="635" y="0"/>
                  </a:lnTo>
                  <a:lnTo>
                    <a:pt x="30" y="2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1" name="Freeform 1451"/>
            <p:cNvSpPr>
              <a:spLocks/>
            </p:cNvSpPr>
            <p:nvPr/>
          </p:nvSpPr>
          <p:spPr bwMode="auto">
            <a:xfrm>
              <a:off x="478" y="2201"/>
              <a:ext cx="342" cy="157"/>
            </a:xfrm>
            <a:custGeom>
              <a:avLst/>
              <a:gdLst/>
              <a:ahLst/>
              <a:cxnLst>
                <a:cxn ang="0">
                  <a:pos x="0" y="258"/>
                </a:cxn>
                <a:cxn ang="0">
                  <a:pos x="34" y="316"/>
                </a:cxn>
                <a:cxn ang="0">
                  <a:pos x="683" y="52"/>
                </a:cxn>
                <a:cxn ang="0">
                  <a:pos x="623" y="0"/>
                </a:cxn>
                <a:cxn ang="0">
                  <a:pos x="0" y="258"/>
                </a:cxn>
              </a:cxnLst>
              <a:rect l="0" t="0" r="r" b="b"/>
              <a:pathLst>
                <a:path w="683" h="316">
                  <a:moveTo>
                    <a:pt x="0" y="258"/>
                  </a:moveTo>
                  <a:lnTo>
                    <a:pt x="34" y="316"/>
                  </a:lnTo>
                  <a:lnTo>
                    <a:pt x="683" y="52"/>
                  </a:lnTo>
                  <a:lnTo>
                    <a:pt x="623" y="0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2" name="Freeform 1452"/>
            <p:cNvSpPr>
              <a:spLocks/>
            </p:cNvSpPr>
            <p:nvPr/>
          </p:nvSpPr>
          <p:spPr bwMode="auto">
            <a:xfrm>
              <a:off x="166" y="1988"/>
              <a:ext cx="660" cy="377"/>
            </a:xfrm>
            <a:custGeom>
              <a:avLst/>
              <a:gdLst/>
              <a:ahLst/>
              <a:cxnLst>
                <a:cxn ang="0">
                  <a:pos x="650" y="509"/>
                </a:cxn>
                <a:cxn ang="0">
                  <a:pos x="1321" y="255"/>
                </a:cxn>
                <a:cxn ang="0">
                  <a:pos x="704" y="0"/>
                </a:cxn>
                <a:cxn ang="0">
                  <a:pos x="17" y="154"/>
                </a:cxn>
                <a:cxn ang="0">
                  <a:pos x="15" y="159"/>
                </a:cxn>
                <a:cxn ang="0">
                  <a:pos x="9" y="173"/>
                </a:cxn>
                <a:cxn ang="0">
                  <a:pos x="4" y="195"/>
                </a:cxn>
                <a:cxn ang="0">
                  <a:pos x="0" y="224"/>
                </a:cxn>
                <a:cxn ang="0">
                  <a:pos x="1" y="258"/>
                </a:cxn>
                <a:cxn ang="0">
                  <a:pos x="9" y="298"/>
                </a:cxn>
                <a:cxn ang="0">
                  <a:pos x="27" y="339"/>
                </a:cxn>
                <a:cxn ang="0">
                  <a:pos x="55" y="382"/>
                </a:cxn>
                <a:cxn ang="0">
                  <a:pos x="55" y="382"/>
                </a:cxn>
                <a:cxn ang="0">
                  <a:pos x="57" y="382"/>
                </a:cxn>
                <a:cxn ang="0">
                  <a:pos x="57" y="383"/>
                </a:cxn>
                <a:cxn ang="0">
                  <a:pos x="57" y="383"/>
                </a:cxn>
                <a:cxn ang="0">
                  <a:pos x="57" y="383"/>
                </a:cxn>
                <a:cxn ang="0">
                  <a:pos x="58" y="384"/>
                </a:cxn>
                <a:cxn ang="0">
                  <a:pos x="666" y="753"/>
                </a:cxn>
                <a:cxn ang="0">
                  <a:pos x="666" y="743"/>
                </a:cxn>
                <a:cxn ang="0">
                  <a:pos x="657" y="721"/>
                </a:cxn>
                <a:cxn ang="0">
                  <a:pos x="657" y="721"/>
                </a:cxn>
                <a:cxn ang="0">
                  <a:pos x="657" y="721"/>
                </a:cxn>
                <a:cxn ang="0">
                  <a:pos x="654" y="714"/>
                </a:cxn>
                <a:cxn ang="0">
                  <a:pos x="645" y="696"/>
                </a:cxn>
                <a:cxn ang="0">
                  <a:pos x="635" y="670"/>
                </a:cxn>
                <a:cxn ang="0">
                  <a:pos x="626" y="638"/>
                </a:cxn>
                <a:cxn ang="0">
                  <a:pos x="620" y="604"/>
                </a:cxn>
                <a:cxn ang="0">
                  <a:pos x="621" y="569"/>
                </a:cxn>
                <a:cxn ang="0">
                  <a:pos x="629" y="537"/>
                </a:cxn>
                <a:cxn ang="0">
                  <a:pos x="650" y="509"/>
                </a:cxn>
              </a:cxnLst>
              <a:rect l="0" t="0" r="r" b="b"/>
              <a:pathLst>
                <a:path w="1321" h="753">
                  <a:moveTo>
                    <a:pt x="650" y="509"/>
                  </a:moveTo>
                  <a:lnTo>
                    <a:pt x="1321" y="255"/>
                  </a:lnTo>
                  <a:lnTo>
                    <a:pt x="704" y="0"/>
                  </a:lnTo>
                  <a:lnTo>
                    <a:pt x="17" y="154"/>
                  </a:lnTo>
                  <a:lnTo>
                    <a:pt x="15" y="159"/>
                  </a:lnTo>
                  <a:lnTo>
                    <a:pt x="9" y="173"/>
                  </a:lnTo>
                  <a:lnTo>
                    <a:pt x="4" y="195"/>
                  </a:lnTo>
                  <a:lnTo>
                    <a:pt x="0" y="224"/>
                  </a:lnTo>
                  <a:lnTo>
                    <a:pt x="1" y="258"/>
                  </a:lnTo>
                  <a:lnTo>
                    <a:pt x="9" y="298"/>
                  </a:lnTo>
                  <a:lnTo>
                    <a:pt x="27" y="339"/>
                  </a:lnTo>
                  <a:lnTo>
                    <a:pt x="55" y="382"/>
                  </a:lnTo>
                  <a:lnTo>
                    <a:pt x="57" y="382"/>
                  </a:lnTo>
                  <a:lnTo>
                    <a:pt x="57" y="383"/>
                  </a:lnTo>
                  <a:lnTo>
                    <a:pt x="58" y="384"/>
                  </a:lnTo>
                  <a:lnTo>
                    <a:pt x="666" y="753"/>
                  </a:lnTo>
                  <a:lnTo>
                    <a:pt x="666" y="743"/>
                  </a:lnTo>
                  <a:lnTo>
                    <a:pt x="657" y="721"/>
                  </a:lnTo>
                  <a:lnTo>
                    <a:pt x="654" y="714"/>
                  </a:lnTo>
                  <a:lnTo>
                    <a:pt x="645" y="696"/>
                  </a:lnTo>
                  <a:lnTo>
                    <a:pt x="635" y="670"/>
                  </a:lnTo>
                  <a:lnTo>
                    <a:pt x="626" y="638"/>
                  </a:lnTo>
                  <a:lnTo>
                    <a:pt x="620" y="604"/>
                  </a:lnTo>
                  <a:lnTo>
                    <a:pt x="621" y="569"/>
                  </a:lnTo>
                  <a:lnTo>
                    <a:pt x="629" y="537"/>
                  </a:lnTo>
                  <a:lnTo>
                    <a:pt x="650" y="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3" name="Freeform 1453"/>
            <p:cNvSpPr>
              <a:spLocks/>
            </p:cNvSpPr>
            <p:nvPr/>
          </p:nvSpPr>
          <p:spPr bwMode="auto">
            <a:xfrm>
              <a:off x="198" y="2002"/>
              <a:ext cx="593" cy="227"/>
            </a:xfrm>
            <a:custGeom>
              <a:avLst/>
              <a:gdLst/>
              <a:ahLst/>
              <a:cxnLst>
                <a:cxn ang="0">
                  <a:pos x="1186" y="226"/>
                </a:cxn>
                <a:cxn ang="0">
                  <a:pos x="586" y="456"/>
                </a:cxn>
                <a:cxn ang="0">
                  <a:pos x="0" y="144"/>
                </a:cxn>
                <a:cxn ang="0">
                  <a:pos x="639" y="0"/>
                </a:cxn>
                <a:cxn ang="0">
                  <a:pos x="1186" y="226"/>
                </a:cxn>
              </a:cxnLst>
              <a:rect l="0" t="0" r="r" b="b"/>
              <a:pathLst>
                <a:path w="1186" h="456">
                  <a:moveTo>
                    <a:pt x="1186" y="226"/>
                  </a:moveTo>
                  <a:lnTo>
                    <a:pt x="586" y="456"/>
                  </a:lnTo>
                  <a:lnTo>
                    <a:pt x="0" y="144"/>
                  </a:lnTo>
                  <a:lnTo>
                    <a:pt x="639" y="0"/>
                  </a:lnTo>
                  <a:lnTo>
                    <a:pt x="1186" y="2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4" name="Freeform 1454"/>
            <p:cNvSpPr>
              <a:spLocks/>
            </p:cNvSpPr>
            <p:nvPr/>
          </p:nvSpPr>
          <p:spPr bwMode="auto">
            <a:xfrm>
              <a:off x="177" y="2079"/>
              <a:ext cx="302" cy="260"/>
            </a:xfrm>
            <a:custGeom>
              <a:avLst/>
              <a:gdLst/>
              <a:ahLst/>
              <a:cxnLst>
                <a:cxn ang="0">
                  <a:pos x="602" y="522"/>
                </a:cxn>
                <a:cxn ang="0">
                  <a:pos x="47" y="180"/>
                </a:cxn>
                <a:cxn ang="0">
                  <a:pos x="26" y="149"/>
                </a:cxn>
                <a:cxn ang="0">
                  <a:pos x="12" y="120"/>
                </a:cxn>
                <a:cxn ang="0">
                  <a:pos x="3" y="94"/>
                </a:cxn>
                <a:cxn ang="0">
                  <a:pos x="0" y="68"/>
                </a:cxn>
                <a:cxn ang="0">
                  <a:pos x="0" y="46"/>
                </a:cxn>
                <a:cxn ang="0">
                  <a:pos x="2" y="27"/>
                </a:cxn>
                <a:cxn ang="0">
                  <a:pos x="6" y="12"/>
                </a:cxn>
                <a:cxn ang="0">
                  <a:pos x="9" y="0"/>
                </a:cxn>
                <a:cxn ang="0">
                  <a:pos x="605" y="318"/>
                </a:cxn>
                <a:cxn ang="0">
                  <a:pos x="591" y="340"/>
                </a:cxn>
                <a:cxn ang="0">
                  <a:pos x="582" y="364"/>
                </a:cxn>
                <a:cxn ang="0">
                  <a:pos x="577" y="390"/>
                </a:cxn>
                <a:cxn ang="0">
                  <a:pos x="577" y="418"/>
                </a:cxn>
                <a:cxn ang="0">
                  <a:pos x="580" y="446"/>
                </a:cxn>
                <a:cxn ang="0">
                  <a:pos x="586" y="472"/>
                </a:cxn>
                <a:cxn ang="0">
                  <a:pos x="592" y="497"/>
                </a:cxn>
                <a:cxn ang="0">
                  <a:pos x="602" y="522"/>
                </a:cxn>
              </a:cxnLst>
              <a:rect l="0" t="0" r="r" b="b"/>
              <a:pathLst>
                <a:path w="605" h="522">
                  <a:moveTo>
                    <a:pt x="602" y="522"/>
                  </a:moveTo>
                  <a:lnTo>
                    <a:pt x="47" y="180"/>
                  </a:lnTo>
                  <a:lnTo>
                    <a:pt x="26" y="149"/>
                  </a:lnTo>
                  <a:lnTo>
                    <a:pt x="12" y="120"/>
                  </a:lnTo>
                  <a:lnTo>
                    <a:pt x="3" y="94"/>
                  </a:lnTo>
                  <a:lnTo>
                    <a:pt x="0" y="68"/>
                  </a:lnTo>
                  <a:lnTo>
                    <a:pt x="0" y="46"/>
                  </a:lnTo>
                  <a:lnTo>
                    <a:pt x="2" y="27"/>
                  </a:lnTo>
                  <a:lnTo>
                    <a:pt x="6" y="12"/>
                  </a:lnTo>
                  <a:lnTo>
                    <a:pt x="9" y="0"/>
                  </a:lnTo>
                  <a:lnTo>
                    <a:pt x="605" y="318"/>
                  </a:lnTo>
                  <a:lnTo>
                    <a:pt x="591" y="340"/>
                  </a:lnTo>
                  <a:lnTo>
                    <a:pt x="582" y="364"/>
                  </a:lnTo>
                  <a:lnTo>
                    <a:pt x="577" y="390"/>
                  </a:lnTo>
                  <a:lnTo>
                    <a:pt x="577" y="418"/>
                  </a:lnTo>
                  <a:lnTo>
                    <a:pt x="580" y="446"/>
                  </a:lnTo>
                  <a:lnTo>
                    <a:pt x="586" y="472"/>
                  </a:lnTo>
                  <a:lnTo>
                    <a:pt x="592" y="497"/>
                  </a:lnTo>
                  <a:lnTo>
                    <a:pt x="602" y="5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5" name="Freeform 1455"/>
            <p:cNvSpPr>
              <a:spLocks/>
            </p:cNvSpPr>
            <p:nvPr/>
          </p:nvSpPr>
          <p:spPr bwMode="auto">
            <a:xfrm>
              <a:off x="478" y="2125"/>
              <a:ext cx="351" cy="240"/>
            </a:xfrm>
            <a:custGeom>
              <a:avLst/>
              <a:gdLst/>
              <a:ahLst/>
              <a:cxnLst>
                <a:cxn ang="0">
                  <a:pos x="617" y="144"/>
                </a:cxn>
                <a:cxn ang="0">
                  <a:pos x="0" y="394"/>
                </a:cxn>
                <a:cxn ang="0">
                  <a:pos x="6" y="416"/>
                </a:cxn>
                <a:cxn ang="0">
                  <a:pos x="626" y="165"/>
                </a:cxn>
                <a:cxn ang="0">
                  <a:pos x="663" y="201"/>
                </a:cxn>
                <a:cxn ang="0">
                  <a:pos x="33" y="459"/>
                </a:cxn>
                <a:cxn ang="0">
                  <a:pos x="41" y="480"/>
                </a:cxn>
                <a:cxn ang="0">
                  <a:pos x="701" y="209"/>
                </a:cxn>
                <a:cxn ang="0">
                  <a:pos x="636" y="148"/>
                </a:cxn>
                <a:cxn ang="0">
                  <a:pos x="634" y="0"/>
                </a:cxn>
                <a:cxn ang="0">
                  <a:pos x="615" y="0"/>
                </a:cxn>
                <a:cxn ang="0">
                  <a:pos x="616" y="46"/>
                </a:cxn>
                <a:cxn ang="0">
                  <a:pos x="617" y="144"/>
                </a:cxn>
              </a:cxnLst>
              <a:rect l="0" t="0" r="r" b="b"/>
              <a:pathLst>
                <a:path w="701" h="480">
                  <a:moveTo>
                    <a:pt x="617" y="144"/>
                  </a:moveTo>
                  <a:lnTo>
                    <a:pt x="0" y="394"/>
                  </a:lnTo>
                  <a:lnTo>
                    <a:pt x="6" y="416"/>
                  </a:lnTo>
                  <a:lnTo>
                    <a:pt x="626" y="165"/>
                  </a:lnTo>
                  <a:lnTo>
                    <a:pt x="663" y="201"/>
                  </a:lnTo>
                  <a:lnTo>
                    <a:pt x="33" y="459"/>
                  </a:lnTo>
                  <a:lnTo>
                    <a:pt x="41" y="480"/>
                  </a:lnTo>
                  <a:lnTo>
                    <a:pt x="701" y="209"/>
                  </a:lnTo>
                  <a:lnTo>
                    <a:pt x="636" y="148"/>
                  </a:lnTo>
                  <a:lnTo>
                    <a:pt x="634" y="0"/>
                  </a:lnTo>
                  <a:lnTo>
                    <a:pt x="615" y="0"/>
                  </a:lnTo>
                  <a:lnTo>
                    <a:pt x="616" y="46"/>
                  </a:lnTo>
                  <a:lnTo>
                    <a:pt x="617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6" name="Freeform 1456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/>
              <a:ahLst/>
              <a:cxnLst>
                <a:cxn ang="0">
                  <a:pos x="38" y="151"/>
                </a:cxn>
                <a:cxn ang="0">
                  <a:pos x="5" y="190"/>
                </a:cxn>
                <a:cxn ang="0">
                  <a:pos x="0" y="243"/>
                </a:cxn>
                <a:cxn ang="0">
                  <a:pos x="6" y="279"/>
                </a:cxn>
                <a:cxn ang="0">
                  <a:pos x="8" y="301"/>
                </a:cxn>
                <a:cxn ang="0">
                  <a:pos x="655" y="134"/>
                </a:cxn>
                <a:cxn ang="0">
                  <a:pos x="659" y="0"/>
                </a:cxn>
                <a:cxn ang="0">
                  <a:pos x="38" y="151"/>
                </a:cxn>
              </a:cxnLst>
              <a:rect l="0" t="0" r="r" b="b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7" name="Freeform 1457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/>
              <a:ahLst/>
              <a:cxnLst>
                <a:cxn ang="0">
                  <a:pos x="620" y="443"/>
                </a:cxn>
                <a:cxn ang="0">
                  <a:pos x="1308" y="272"/>
                </a:cxn>
                <a:cxn ang="0">
                  <a:pos x="722" y="0"/>
                </a:cxn>
                <a:cxn ang="0">
                  <a:pos x="26" y="81"/>
                </a:cxn>
                <a:cxn ang="0">
                  <a:pos x="23" y="86"/>
                </a:cxn>
                <a:cxn ang="0">
                  <a:pos x="17" y="98"/>
                </a:cxn>
                <a:cxn ang="0">
                  <a:pos x="9" y="116"/>
                </a:cxn>
                <a:cxn ang="0">
                  <a:pos x="3" y="140"/>
                </a:cxn>
                <a:cxn ang="0">
                  <a:pos x="0" y="170"/>
                </a:cxn>
                <a:cxn ang="0">
                  <a:pos x="4" y="203"/>
                </a:cxn>
                <a:cxn ang="0">
                  <a:pos x="17" y="240"/>
                </a:cxn>
                <a:cxn ang="0">
                  <a:pos x="41" y="279"/>
                </a:cxn>
                <a:cxn ang="0">
                  <a:pos x="42" y="281"/>
                </a:cxn>
                <a:cxn ang="0">
                  <a:pos x="42" y="282"/>
                </a:cxn>
                <a:cxn ang="0">
                  <a:pos x="43" y="282"/>
                </a:cxn>
                <a:cxn ang="0">
                  <a:pos x="612" y="658"/>
                </a:cxn>
                <a:cxn ang="0">
                  <a:pos x="615" y="649"/>
                </a:cxn>
                <a:cxn ang="0">
                  <a:pos x="608" y="629"/>
                </a:cxn>
                <a:cxn ang="0">
                  <a:pos x="608" y="629"/>
                </a:cxn>
                <a:cxn ang="0">
                  <a:pos x="608" y="629"/>
                </a:cxn>
                <a:cxn ang="0">
                  <a:pos x="604" y="622"/>
                </a:cxn>
                <a:cxn ang="0">
                  <a:pos x="599" y="606"/>
                </a:cxn>
                <a:cxn ang="0">
                  <a:pos x="591" y="582"/>
                </a:cxn>
                <a:cxn ang="0">
                  <a:pos x="585" y="553"/>
                </a:cxn>
                <a:cxn ang="0">
                  <a:pos x="581" y="523"/>
                </a:cxn>
                <a:cxn ang="0">
                  <a:pos x="585" y="492"/>
                </a:cxn>
                <a:cxn ang="0">
                  <a:pos x="597" y="465"/>
                </a:cxn>
                <a:cxn ang="0">
                  <a:pos x="620" y="443"/>
                </a:cxn>
              </a:cxnLst>
              <a:rect l="0" t="0" r="r" b="b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8" name="Freeform 1458"/>
            <p:cNvSpPr>
              <a:spLocks/>
            </p:cNvSpPr>
            <p:nvPr/>
          </p:nvSpPr>
          <p:spPr bwMode="auto">
            <a:xfrm>
              <a:off x="430" y="1973"/>
              <a:ext cx="330" cy="151"/>
            </a:xfrm>
            <a:custGeom>
              <a:avLst/>
              <a:gdLst/>
              <a:ahLst/>
              <a:cxnLst>
                <a:cxn ang="0">
                  <a:pos x="38" y="151"/>
                </a:cxn>
                <a:cxn ang="0">
                  <a:pos x="5" y="190"/>
                </a:cxn>
                <a:cxn ang="0">
                  <a:pos x="0" y="243"/>
                </a:cxn>
                <a:cxn ang="0">
                  <a:pos x="6" y="279"/>
                </a:cxn>
                <a:cxn ang="0">
                  <a:pos x="8" y="301"/>
                </a:cxn>
                <a:cxn ang="0">
                  <a:pos x="655" y="134"/>
                </a:cxn>
                <a:cxn ang="0">
                  <a:pos x="659" y="0"/>
                </a:cxn>
                <a:cxn ang="0">
                  <a:pos x="38" y="151"/>
                </a:cxn>
              </a:cxnLst>
              <a:rect l="0" t="0" r="r" b="b"/>
              <a:pathLst>
                <a:path w="659" h="301">
                  <a:moveTo>
                    <a:pt x="38" y="151"/>
                  </a:moveTo>
                  <a:lnTo>
                    <a:pt x="5" y="190"/>
                  </a:lnTo>
                  <a:lnTo>
                    <a:pt x="0" y="243"/>
                  </a:lnTo>
                  <a:lnTo>
                    <a:pt x="6" y="279"/>
                  </a:lnTo>
                  <a:lnTo>
                    <a:pt x="8" y="301"/>
                  </a:lnTo>
                  <a:lnTo>
                    <a:pt x="655" y="134"/>
                  </a:lnTo>
                  <a:lnTo>
                    <a:pt x="659" y="0"/>
                  </a:lnTo>
                  <a:lnTo>
                    <a:pt x="38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699" name="Freeform 1459"/>
            <p:cNvSpPr>
              <a:spLocks/>
            </p:cNvSpPr>
            <p:nvPr/>
          </p:nvSpPr>
          <p:spPr bwMode="auto">
            <a:xfrm>
              <a:off x="434" y="2042"/>
              <a:ext cx="349" cy="113"/>
            </a:xfrm>
            <a:custGeom>
              <a:avLst/>
              <a:gdLst/>
              <a:ahLst/>
              <a:cxnLst>
                <a:cxn ang="0">
                  <a:pos x="0" y="171"/>
                </a:cxn>
                <a:cxn ang="0">
                  <a:pos x="29" y="225"/>
                </a:cxn>
                <a:cxn ang="0">
                  <a:pos x="698" y="50"/>
                </a:cxn>
                <a:cxn ang="0">
                  <a:pos x="644" y="0"/>
                </a:cxn>
                <a:cxn ang="0">
                  <a:pos x="0" y="171"/>
                </a:cxn>
              </a:cxnLst>
              <a:rect l="0" t="0" r="r" b="b"/>
              <a:pathLst>
                <a:path w="698" h="225">
                  <a:moveTo>
                    <a:pt x="0" y="171"/>
                  </a:moveTo>
                  <a:lnTo>
                    <a:pt x="29" y="225"/>
                  </a:lnTo>
                  <a:lnTo>
                    <a:pt x="698" y="50"/>
                  </a:lnTo>
                  <a:lnTo>
                    <a:pt x="64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0" name="Freeform 1460"/>
            <p:cNvSpPr>
              <a:spLocks/>
            </p:cNvSpPr>
            <p:nvPr/>
          </p:nvSpPr>
          <p:spPr bwMode="auto">
            <a:xfrm>
              <a:off x="144" y="1832"/>
              <a:ext cx="654" cy="329"/>
            </a:xfrm>
            <a:custGeom>
              <a:avLst/>
              <a:gdLst/>
              <a:ahLst/>
              <a:cxnLst>
                <a:cxn ang="0">
                  <a:pos x="620" y="443"/>
                </a:cxn>
                <a:cxn ang="0">
                  <a:pos x="1308" y="272"/>
                </a:cxn>
                <a:cxn ang="0">
                  <a:pos x="722" y="0"/>
                </a:cxn>
                <a:cxn ang="0">
                  <a:pos x="26" y="81"/>
                </a:cxn>
                <a:cxn ang="0">
                  <a:pos x="23" y="86"/>
                </a:cxn>
                <a:cxn ang="0">
                  <a:pos x="17" y="98"/>
                </a:cxn>
                <a:cxn ang="0">
                  <a:pos x="9" y="116"/>
                </a:cxn>
                <a:cxn ang="0">
                  <a:pos x="3" y="140"/>
                </a:cxn>
                <a:cxn ang="0">
                  <a:pos x="0" y="170"/>
                </a:cxn>
                <a:cxn ang="0">
                  <a:pos x="4" y="203"/>
                </a:cxn>
                <a:cxn ang="0">
                  <a:pos x="17" y="240"/>
                </a:cxn>
                <a:cxn ang="0">
                  <a:pos x="41" y="279"/>
                </a:cxn>
                <a:cxn ang="0">
                  <a:pos x="42" y="281"/>
                </a:cxn>
                <a:cxn ang="0">
                  <a:pos x="42" y="282"/>
                </a:cxn>
                <a:cxn ang="0">
                  <a:pos x="43" y="282"/>
                </a:cxn>
                <a:cxn ang="0">
                  <a:pos x="612" y="658"/>
                </a:cxn>
                <a:cxn ang="0">
                  <a:pos x="615" y="649"/>
                </a:cxn>
                <a:cxn ang="0">
                  <a:pos x="608" y="629"/>
                </a:cxn>
                <a:cxn ang="0">
                  <a:pos x="608" y="629"/>
                </a:cxn>
                <a:cxn ang="0">
                  <a:pos x="608" y="629"/>
                </a:cxn>
                <a:cxn ang="0">
                  <a:pos x="604" y="622"/>
                </a:cxn>
                <a:cxn ang="0">
                  <a:pos x="599" y="606"/>
                </a:cxn>
                <a:cxn ang="0">
                  <a:pos x="591" y="582"/>
                </a:cxn>
                <a:cxn ang="0">
                  <a:pos x="585" y="553"/>
                </a:cxn>
                <a:cxn ang="0">
                  <a:pos x="581" y="523"/>
                </a:cxn>
                <a:cxn ang="0">
                  <a:pos x="585" y="492"/>
                </a:cxn>
                <a:cxn ang="0">
                  <a:pos x="597" y="465"/>
                </a:cxn>
                <a:cxn ang="0">
                  <a:pos x="620" y="443"/>
                </a:cxn>
              </a:cxnLst>
              <a:rect l="0" t="0" r="r" b="b"/>
              <a:pathLst>
                <a:path w="1308" h="658">
                  <a:moveTo>
                    <a:pt x="620" y="443"/>
                  </a:moveTo>
                  <a:lnTo>
                    <a:pt x="1308" y="272"/>
                  </a:lnTo>
                  <a:lnTo>
                    <a:pt x="722" y="0"/>
                  </a:lnTo>
                  <a:lnTo>
                    <a:pt x="26" y="81"/>
                  </a:lnTo>
                  <a:lnTo>
                    <a:pt x="23" y="86"/>
                  </a:lnTo>
                  <a:lnTo>
                    <a:pt x="17" y="98"/>
                  </a:lnTo>
                  <a:lnTo>
                    <a:pt x="9" y="116"/>
                  </a:lnTo>
                  <a:lnTo>
                    <a:pt x="3" y="140"/>
                  </a:lnTo>
                  <a:lnTo>
                    <a:pt x="0" y="170"/>
                  </a:lnTo>
                  <a:lnTo>
                    <a:pt x="4" y="203"/>
                  </a:lnTo>
                  <a:lnTo>
                    <a:pt x="17" y="240"/>
                  </a:lnTo>
                  <a:lnTo>
                    <a:pt x="41" y="279"/>
                  </a:lnTo>
                  <a:lnTo>
                    <a:pt x="42" y="281"/>
                  </a:lnTo>
                  <a:lnTo>
                    <a:pt x="42" y="282"/>
                  </a:lnTo>
                  <a:lnTo>
                    <a:pt x="43" y="282"/>
                  </a:lnTo>
                  <a:lnTo>
                    <a:pt x="612" y="658"/>
                  </a:lnTo>
                  <a:lnTo>
                    <a:pt x="615" y="649"/>
                  </a:lnTo>
                  <a:lnTo>
                    <a:pt x="608" y="629"/>
                  </a:lnTo>
                  <a:lnTo>
                    <a:pt x="604" y="622"/>
                  </a:lnTo>
                  <a:lnTo>
                    <a:pt x="599" y="606"/>
                  </a:lnTo>
                  <a:lnTo>
                    <a:pt x="591" y="582"/>
                  </a:lnTo>
                  <a:lnTo>
                    <a:pt x="585" y="553"/>
                  </a:lnTo>
                  <a:lnTo>
                    <a:pt x="581" y="523"/>
                  </a:lnTo>
                  <a:lnTo>
                    <a:pt x="585" y="492"/>
                  </a:lnTo>
                  <a:lnTo>
                    <a:pt x="597" y="465"/>
                  </a:lnTo>
                  <a:lnTo>
                    <a:pt x="620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1" name="Freeform 1461"/>
            <p:cNvSpPr>
              <a:spLocks/>
            </p:cNvSpPr>
            <p:nvPr/>
          </p:nvSpPr>
          <p:spPr bwMode="auto">
            <a:xfrm>
              <a:off x="179" y="1843"/>
              <a:ext cx="584" cy="199"/>
            </a:xfrm>
            <a:custGeom>
              <a:avLst/>
              <a:gdLst/>
              <a:ahLst/>
              <a:cxnLst>
                <a:cxn ang="0">
                  <a:pos x="1167" y="243"/>
                </a:cxn>
                <a:cxn ang="0">
                  <a:pos x="551" y="397"/>
                </a:cxn>
                <a:cxn ang="0">
                  <a:pos x="0" y="78"/>
                </a:cxn>
                <a:cxn ang="0">
                  <a:pos x="646" y="0"/>
                </a:cxn>
                <a:cxn ang="0">
                  <a:pos x="1167" y="243"/>
                </a:cxn>
              </a:cxnLst>
              <a:rect l="0" t="0" r="r" b="b"/>
              <a:pathLst>
                <a:path w="1167" h="397">
                  <a:moveTo>
                    <a:pt x="1167" y="243"/>
                  </a:moveTo>
                  <a:lnTo>
                    <a:pt x="551" y="397"/>
                  </a:lnTo>
                  <a:lnTo>
                    <a:pt x="0" y="78"/>
                  </a:lnTo>
                  <a:lnTo>
                    <a:pt x="646" y="0"/>
                  </a:lnTo>
                  <a:lnTo>
                    <a:pt x="1167" y="24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2" name="Freeform 1462"/>
            <p:cNvSpPr>
              <a:spLocks/>
            </p:cNvSpPr>
            <p:nvPr/>
          </p:nvSpPr>
          <p:spPr bwMode="auto">
            <a:xfrm>
              <a:off x="154" y="1885"/>
              <a:ext cx="288" cy="252"/>
            </a:xfrm>
            <a:custGeom>
              <a:avLst/>
              <a:gdLst/>
              <a:ahLst/>
              <a:cxnLst>
                <a:cxn ang="0">
                  <a:pos x="555" y="503"/>
                </a:cxn>
                <a:cxn ang="0">
                  <a:pos x="36" y="156"/>
                </a:cxn>
                <a:cxn ang="0">
                  <a:pos x="17" y="129"/>
                </a:cxn>
                <a:cxn ang="0">
                  <a:pos x="6" y="102"/>
                </a:cxn>
                <a:cxn ang="0">
                  <a:pos x="1" y="78"/>
                </a:cxn>
                <a:cxn ang="0">
                  <a:pos x="0" y="57"/>
                </a:cxn>
                <a:cxn ang="0">
                  <a:pos x="2" y="38"/>
                </a:cxn>
                <a:cxn ang="0">
                  <a:pos x="6" y="22"/>
                </a:cxn>
                <a:cxn ang="0">
                  <a:pos x="12" y="9"/>
                </a:cxn>
                <a:cxn ang="0">
                  <a:pos x="16" y="0"/>
                </a:cxn>
                <a:cxn ang="0">
                  <a:pos x="576" y="324"/>
                </a:cxn>
                <a:cxn ang="0">
                  <a:pos x="560" y="343"/>
                </a:cxn>
                <a:cxn ang="0">
                  <a:pos x="549" y="362"/>
                </a:cxn>
                <a:cxn ang="0">
                  <a:pos x="542" y="385"/>
                </a:cxn>
                <a:cxn ang="0">
                  <a:pos x="540" y="409"/>
                </a:cxn>
                <a:cxn ang="0">
                  <a:pos x="540" y="434"/>
                </a:cxn>
                <a:cxn ang="0">
                  <a:pos x="543" y="458"/>
                </a:cxn>
                <a:cxn ang="0">
                  <a:pos x="548" y="481"/>
                </a:cxn>
                <a:cxn ang="0">
                  <a:pos x="555" y="503"/>
                </a:cxn>
              </a:cxnLst>
              <a:rect l="0" t="0" r="r" b="b"/>
              <a:pathLst>
                <a:path w="576" h="503">
                  <a:moveTo>
                    <a:pt x="555" y="503"/>
                  </a:moveTo>
                  <a:lnTo>
                    <a:pt x="36" y="156"/>
                  </a:lnTo>
                  <a:lnTo>
                    <a:pt x="17" y="129"/>
                  </a:lnTo>
                  <a:lnTo>
                    <a:pt x="6" y="102"/>
                  </a:lnTo>
                  <a:lnTo>
                    <a:pt x="1" y="78"/>
                  </a:lnTo>
                  <a:lnTo>
                    <a:pt x="0" y="57"/>
                  </a:lnTo>
                  <a:lnTo>
                    <a:pt x="2" y="38"/>
                  </a:lnTo>
                  <a:lnTo>
                    <a:pt x="6" y="22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576" y="324"/>
                  </a:lnTo>
                  <a:lnTo>
                    <a:pt x="560" y="343"/>
                  </a:lnTo>
                  <a:lnTo>
                    <a:pt x="549" y="362"/>
                  </a:lnTo>
                  <a:lnTo>
                    <a:pt x="542" y="385"/>
                  </a:lnTo>
                  <a:lnTo>
                    <a:pt x="540" y="409"/>
                  </a:lnTo>
                  <a:lnTo>
                    <a:pt x="540" y="434"/>
                  </a:lnTo>
                  <a:lnTo>
                    <a:pt x="543" y="458"/>
                  </a:lnTo>
                  <a:lnTo>
                    <a:pt x="548" y="481"/>
                  </a:lnTo>
                  <a:lnTo>
                    <a:pt x="555" y="503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3" name="Freeform 1463"/>
            <p:cNvSpPr>
              <a:spLocks/>
            </p:cNvSpPr>
            <p:nvPr/>
          </p:nvSpPr>
          <p:spPr bwMode="auto">
            <a:xfrm>
              <a:off x="434" y="1973"/>
              <a:ext cx="357" cy="188"/>
            </a:xfrm>
            <a:custGeom>
              <a:avLst/>
              <a:gdLst/>
              <a:ahLst/>
              <a:cxnLst>
                <a:cxn ang="0">
                  <a:pos x="637" y="129"/>
                </a:cxn>
                <a:cxn ang="0">
                  <a:pos x="0" y="295"/>
                </a:cxn>
                <a:cxn ang="0">
                  <a:pos x="5" y="315"/>
                </a:cxn>
                <a:cxn ang="0">
                  <a:pos x="643" y="148"/>
                </a:cxn>
                <a:cxn ang="0">
                  <a:pos x="678" y="184"/>
                </a:cxn>
                <a:cxn ang="0">
                  <a:pos x="28" y="355"/>
                </a:cxn>
                <a:cxn ang="0">
                  <a:pos x="32" y="375"/>
                </a:cxn>
                <a:cxn ang="0">
                  <a:pos x="716" y="194"/>
                </a:cxn>
                <a:cxn ang="0">
                  <a:pos x="656" y="133"/>
                </a:cxn>
                <a:cxn ang="0">
                  <a:pos x="665" y="2"/>
                </a:cxn>
                <a:cxn ang="0">
                  <a:pos x="647" y="0"/>
                </a:cxn>
                <a:cxn ang="0">
                  <a:pos x="644" y="41"/>
                </a:cxn>
                <a:cxn ang="0">
                  <a:pos x="637" y="129"/>
                </a:cxn>
              </a:cxnLst>
              <a:rect l="0" t="0" r="r" b="b"/>
              <a:pathLst>
                <a:path w="716" h="375">
                  <a:moveTo>
                    <a:pt x="637" y="129"/>
                  </a:moveTo>
                  <a:lnTo>
                    <a:pt x="0" y="295"/>
                  </a:lnTo>
                  <a:lnTo>
                    <a:pt x="5" y="315"/>
                  </a:lnTo>
                  <a:lnTo>
                    <a:pt x="643" y="148"/>
                  </a:lnTo>
                  <a:lnTo>
                    <a:pt x="678" y="184"/>
                  </a:lnTo>
                  <a:lnTo>
                    <a:pt x="28" y="355"/>
                  </a:lnTo>
                  <a:lnTo>
                    <a:pt x="32" y="375"/>
                  </a:lnTo>
                  <a:lnTo>
                    <a:pt x="716" y="194"/>
                  </a:lnTo>
                  <a:lnTo>
                    <a:pt x="656" y="133"/>
                  </a:lnTo>
                  <a:lnTo>
                    <a:pt x="665" y="2"/>
                  </a:lnTo>
                  <a:lnTo>
                    <a:pt x="647" y="0"/>
                  </a:lnTo>
                  <a:lnTo>
                    <a:pt x="644" y="41"/>
                  </a:lnTo>
                  <a:lnTo>
                    <a:pt x="637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4" name="Freeform 1464"/>
            <p:cNvSpPr>
              <a:spLocks/>
            </p:cNvSpPr>
            <p:nvPr/>
          </p:nvSpPr>
          <p:spPr bwMode="auto">
            <a:xfrm>
              <a:off x="488" y="1756"/>
              <a:ext cx="311" cy="194"/>
            </a:xfrm>
            <a:custGeom>
              <a:avLst/>
              <a:gdLst/>
              <a:ahLst/>
              <a:cxnLst>
                <a:cxn ang="0">
                  <a:pos x="29" y="221"/>
                </a:cxn>
                <a:cxn ang="0">
                  <a:pos x="0" y="266"/>
                </a:cxn>
                <a:cxn ang="0">
                  <a:pos x="2" y="326"/>
                </a:cxn>
                <a:cxn ang="0">
                  <a:pos x="11" y="365"/>
                </a:cxn>
                <a:cxn ang="0">
                  <a:pos x="15" y="389"/>
                </a:cxn>
                <a:cxn ang="0">
                  <a:pos x="623" y="145"/>
                </a:cxn>
                <a:cxn ang="0">
                  <a:pos x="615" y="0"/>
                </a:cxn>
                <a:cxn ang="0">
                  <a:pos x="29" y="221"/>
                </a:cxn>
              </a:cxnLst>
              <a:rect l="0" t="0" r="r" b="b"/>
              <a:pathLst>
                <a:path w="623" h="389">
                  <a:moveTo>
                    <a:pt x="29" y="221"/>
                  </a:moveTo>
                  <a:lnTo>
                    <a:pt x="0" y="266"/>
                  </a:lnTo>
                  <a:lnTo>
                    <a:pt x="2" y="326"/>
                  </a:lnTo>
                  <a:lnTo>
                    <a:pt x="11" y="365"/>
                  </a:lnTo>
                  <a:lnTo>
                    <a:pt x="15" y="389"/>
                  </a:lnTo>
                  <a:lnTo>
                    <a:pt x="623" y="145"/>
                  </a:lnTo>
                  <a:lnTo>
                    <a:pt x="615" y="0"/>
                  </a:lnTo>
                  <a:lnTo>
                    <a:pt x="29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5" name="Freeform 1465"/>
            <p:cNvSpPr>
              <a:spLocks/>
            </p:cNvSpPr>
            <p:nvPr/>
          </p:nvSpPr>
          <p:spPr bwMode="auto">
            <a:xfrm>
              <a:off x="496" y="1830"/>
              <a:ext cx="330" cy="15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33" y="305"/>
                </a:cxn>
                <a:cxn ang="0">
                  <a:pos x="662" y="51"/>
                </a:cxn>
                <a:cxn ang="0">
                  <a:pos x="604" y="0"/>
                </a:cxn>
                <a:cxn ang="0">
                  <a:pos x="0" y="250"/>
                </a:cxn>
              </a:cxnLst>
              <a:rect l="0" t="0" r="r" b="b"/>
              <a:pathLst>
                <a:path w="662" h="305">
                  <a:moveTo>
                    <a:pt x="0" y="250"/>
                  </a:moveTo>
                  <a:lnTo>
                    <a:pt x="33" y="305"/>
                  </a:lnTo>
                  <a:lnTo>
                    <a:pt x="662" y="51"/>
                  </a:lnTo>
                  <a:lnTo>
                    <a:pt x="604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6" name="Freeform 1466"/>
            <p:cNvSpPr>
              <a:spLocks/>
            </p:cNvSpPr>
            <p:nvPr/>
          </p:nvSpPr>
          <p:spPr bwMode="auto">
            <a:xfrm>
              <a:off x="193" y="1624"/>
              <a:ext cx="639" cy="365"/>
            </a:xfrm>
            <a:custGeom>
              <a:avLst/>
              <a:gdLst/>
              <a:ahLst/>
              <a:cxnLst>
                <a:cxn ang="0">
                  <a:pos x="629" y="495"/>
                </a:cxn>
                <a:cxn ang="0">
                  <a:pos x="1279" y="248"/>
                </a:cxn>
                <a:cxn ang="0">
                  <a:pos x="681" y="0"/>
                </a:cxn>
                <a:cxn ang="0">
                  <a:pos x="16" y="150"/>
                </a:cxn>
                <a:cxn ang="0">
                  <a:pos x="14" y="156"/>
                </a:cxn>
                <a:cxn ang="0">
                  <a:pos x="8" y="169"/>
                </a:cxn>
                <a:cxn ang="0">
                  <a:pos x="4" y="190"/>
                </a:cxn>
                <a:cxn ang="0">
                  <a:pos x="0" y="219"/>
                </a:cxn>
                <a:cxn ang="0">
                  <a:pos x="0" y="251"/>
                </a:cxn>
                <a:cxn ang="0">
                  <a:pos x="8" y="289"/>
                </a:cxn>
                <a:cxn ang="0">
                  <a:pos x="26" y="329"/>
                </a:cxn>
                <a:cxn ang="0">
                  <a:pos x="53" y="371"/>
                </a:cxn>
                <a:cxn ang="0">
                  <a:pos x="53" y="371"/>
                </a:cxn>
                <a:cxn ang="0">
                  <a:pos x="54" y="371"/>
                </a:cxn>
                <a:cxn ang="0">
                  <a:pos x="54" y="372"/>
                </a:cxn>
                <a:cxn ang="0">
                  <a:pos x="54" y="372"/>
                </a:cxn>
                <a:cxn ang="0">
                  <a:pos x="54" y="372"/>
                </a:cxn>
                <a:cxn ang="0">
                  <a:pos x="54" y="372"/>
                </a:cxn>
                <a:cxn ang="0">
                  <a:pos x="644" y="731"/>
                </a:cxn>
                <a:cxn ang="0">
                  <a:pos x="646" y="721"/>
                </a:cxn>
                <a:cxn ang="0">
                  <a:pos x="636" y="700"/>
                </a:cxn>
                <a:cxn ang="0">
                  <a:pos x="636" y="700"/>
                </a:cxn>
                <a:cxn ang="0">
                  <a:pos x="636" y="699"/>
                </a:cxn>
                <a:cxn ang="0">
                  <a:pos x="633" y="692"/>
                </a:cxn>
                <a:cxn ang="0">
                  <a:pos x="625" y="676"/>
                </a:cxn>
                <a:cxn ang="0">
                  <a:pos x="616" y="650"/>
                </a:cxn>
                <a:cxn ang="0">
                  <a:pos x="606" y="619"/>
                </a:cxn>
                <a:cxn ang="0">
                  <a:pos x="601" y="586"/>
                </a:cxn>
                <a:cxn ang="0">
                  <a:pos x="601" y="553"/>
                </a:cxn>
                <a:cxn ang="0">
                  <a:pos x="610" y="521"/>
                </a:cxn>
                <a:cxn ang="0">
                  <a:pos x="629" y="495"/>
                </a:cxn>
              </a:cxnLst>
              <a:rect l="0" t="0" r="r" b="b"/>
              <a:pathLst>
                <a:path w="1279" h="731">
                  <a:moveTo>
                    <a:pt x="629" y="495"/>
                  </a:moveTo>
                  <a:lnTo>
                    <a:pt x="1279" y="248"/>
                  </a:lnTo>
                  <a:lnTo>
                    <a:pt x="681" y="0"/>
                  </a:lnTo>
                  <a:lnTo>
                    <a:pt x="16" y="150"/>
                  </a:lnTo>
                  <a:lnTo>
                    <a:pt x="14" y="156"/>
                  </a:lnTo>
                  <a:lnTo>
                    <a:pt x="8" y="169"/>
                  </a:lnTo>
                  <a:lnTo>
                    <a:pt x="4" y="190"/>
                  </a:lnTo>
                  <a:lnTo>
                    <a:pt x="0" y="219"/>
                  </a:lnTo>
                  <a:lnTo>
                    <a:pt x="0" y="251"/>
                  </a:lnTo>
                  <a:lnTo>
                    <a:pt x="8" y="289"/>
                  </a:lnTo>
                  <a:lnTo>
                    <a:pt x="26" y="329"/>
                  </a:lnTo>
                  <a:lnTo>
                    <a:pt x="53" y="371"/>
                  </a:lnTo>
                  <a:lnTo>
                    <a:pt x="54" y="371"/>
                  </a:lnTo>
                  <a:lnTo>
                    <a:pt x="54" y="372"/>
                  </a:lnTo>
                  <a:lnTo>
                    <a:pt x="644" y="731"/>
                  </a:lnTo>
                  <a:lnTo>
                    <a:pt x="646" y="721"/>
                  </a:lnTo>
                  <a:lnTo>
                    <a:pt x="636" y="700"/>
                  </a:lnTo>
                  <a:lnTo>
                    <a:pt x="636" y="699"/>
                  </a:lnTo>
                  <a:lnTo>
                    <a:pt x="633" y="692"/>
                  </a:lnTo>
                  <a:lnTo>
                    <a:pt x="625" y="676"/>
                  </a:lnTo>
                  <a:lnTo>
                    <a:pt x="616" y="650"/>
                  </a:lnTo>
                  <a:lnTo>
                    <a:pt x="606" y="619"/>
                  </a:lnTo>
                  <a:lnTo>
                    <a:pt x="601" y="586"/>
                  </a:lnTo>
                  <a:lnTo>
                    <a:pt x="601" y="553"/>
                  </a:lnTo>
                  <a:lnTo>
                    <a:pt x="610" y="521"/>
                  </a:lnTo>
                  <a:lnTo>
                    <a:pt x="629" y="4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7" name="Freeform 1467"/>
            <p:cNvSpPr>
              <a:spLocks/>
            </p:cNvSpPr>
            <p:nvPr/>
          </p:nvSpPr>
          <p:spPr bwMode="auto">
            <a:xfrm>
              <a:off x="224" y="1637"/>
              <a:ext cx="574" cy="221"/>
            </a:xfrm>
            <a:custGeom>
              <a:avLst/>
              <a:gdLst/>
              <a:ahLst/>
              <a:cxnLst>
                <a:cxn ang="0">
                  <a:pos x="1148" y="220"/>
                </a:cxn>
                <a:cxn ang="0">
                  <a:pos x="567" y="443"/>
                </a:cxn>
                <a:cxn ang="0">
                  <a:pos x="0" y="140"/>
                </a:cxn>
                <a:cxn ang="0">
                  <a:pos x="619" y="0"/>
                </a:cxn>
                <a:cxn ang="0">
                  <a:pos x="1148" y="220"/>
                </a:cxn>
              </a:cxnLst>
              <a:rect l="0" t="0" r="r" b="b"/>
              <a:pathLst>
                <a:path w="1148" h="443">
                  <a:moveTo>
                    <a:pt x="1148" y="220"/>
                  </a:moveTo>
                  <a:lnTo>
                    <a:pt x="567" y="443"/>
                  </a:lnTo>
                  <a:lnTo>
                    <a:pt x="0" y="140"/>
                  </a:lnTo>
                  <a:lnTo>
                    <a:pt x="619" y="0"/>
                  </a:lnTo>
                  <a:lnTo>
                    <a:pt x="1148" y="2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8" name="Freeform 1468"/>
            <p:cNvSpPr>
              <a:spLocks/>
            </p:cNvSpPr>
            <p:nvPr/>
          </p:nvSpPr>
          <p:spPr bwMode="auto">
            <a:xfrm>
              <a:off x="203" y="1712"/>
              <a:ext cx="293" cy="252"/>
            </a:xfrm>
            <a:custGeom>
              <a:avLst/>
              <a:gdLst/>
              <a:ahLst/>
              <a:cxnLst>
                <a:cxn ang="0">
                  <a:pos x="583" y="504"/>
                </a:cxn>
                <a:cxn ang="0">
                  <a:pos x="45" y="174"/>
                </a:cxn>
                <a:cxn ang="0">
                  <a:pos x="24" y="144"/>
                </a:cxn>
                <a:cxn ang="0">
                  <a:pos x="10" y="117"/>
                </a:cxn>
                <a:cxn ang="0">
                  <a:pos x="2" y="90"/>
                </a:cxn>
                <a:cxn ang="0">
                  <a:pos x="0" y="66"/>
                </a:cxn>
                <a:cxn ang="0">
                  <a:pos x="0" y="44"/>
                </a:cxn>
                <a:cxn ang="0">
                  <a:pos x="2" y="26"/>
                </a:cxn>
                <a:cxn ang="0">
                  <a:pos x="6" y="11"/>
                </a:cxn>
                <a:cxn ang="0">
                  <a:pos x="9" y="0"/>
                </a:cxn>
                <a:cxn ang="0">
                  <a:pos x="585" y="308"/>
                </a:cxn>
                <a:cxn ang="0">
                  <a:pos x="572" y="330"/>
                </a:cxn>
                <a:cxn ang="0">
                  <a:pos x="562" y="353"/>
                </a:cxn>
                <a:cxn ang="0">
                  <a:pos x="559" y="378"/>
                </a:cxn>
                <a:cxn ang="0">
                  <a:pos x="559" y="404"/>
                </a:cxn>
                <a:cxn ang="0">
                  <a:pos x="561" y="431"/>
                </a:cxn>
                <a:cxn ang="0">
                  <a:pos x="567" y="457"/>
                </a:cxn>
                <a:cxn ang="0">
                  <a:pos x="574" y="481"/>
                </a:cxn>
                <a:cxn ang="0">
                  <a:pos x="583" y="504"/>
                </a:cxn>
              </a:cxnLst>
              <a:rect l="0" t="0" r="r" b="b"/>
              <a:pathLst>
                <a:path w="585" h="504">
                  <a:moveTo>
                    <a:pt x="583" y="504"/>
                  </a:moveTo>
                  <a:lnTo>
                    <a:pt x="45" y="174"/>
                  </a:lnTo>
                  <a:lnTo>
                    <a:pt x="24" y="144"/>
                  </a:lnTo>
                  <a:lnTo>
                    <a:pt x="10" y="117"/>
                  </a:lnTo>
                  <a:lnTo>
                    <a:pt x="2" y="90"/>
                  </a:lnTo>
                  <a:lnTo>
                    <a:pt x="0" y="66"/>
                  </a:lnTo>
                  <a:lnTo>
                    <a:pt x="0" y="44"/>
                  </a:lnTo>
                  <a:lnTo>
                    <a:pt x="2" y="26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85" y="308"/>
                  </a:lnTo>
                  <a:lnTo>
                    <a:pt x="572" y="330"/>
                  </a:lnTo>
                  <a:lnTo>
                    <a:pt x="562" y="353"/>
                  </a:lnTo>
                  <a:lnTo>
                    <a:pt x="559" y="378"/>
                  </a:lnTo>
                  <a:lnTo>
                    <a:pt x="559" y="404"/>
                  </a:lnTo>
                  <a:lnTo>
                    <a:pt x="561" y="431"/>
                  </a:lnTo>
                  <a:lnTo>
                    <a:pt x="567" y="457"/>
                  </a:lnTo>
                  <a:lnTo>
                    <a:pt x="574" y="481"/>
                  </a:lnTo>
                  <a:lnTo>
                    <a:pt x="583" y="504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09" name="Freeform 1469"/>
            <p:cNvSpPr>
              <a:spLocks/>
            </p:cNvSpPr>
            <p:nvPr/>
          </p:nvSpPr>
          <p:spPr bwMode="auto">
            <a:xfrm>
              <a:off x="495" y="1757"/>
              <a:ext cx="339" cy="232"/>
            </a:xfrm>
            <a:custGeom>
              <a:avLst/>
              <a:gdLst/>
              <a:ahLst/>
              <a:cxnLst>
                <a:cxn ang="0">
                  <a:pos x="599" y="139"/>
                </a:cxn>
                <a:cxn ang="0">
                  <a:pos x="0" y="381"/>
                </a:cxn>
                <a:cxn ang="0">
                  <a:pos x="7" y="402"/>
                </a:cxn>
                <a:cxn ang="0">
                  <a:pos x="606" y="159"/>
                </a:cxn>
                <a:cxn ang="0">
                  <a:pos x="643" y="193"/>
                </a:cxn>
                <a:cxn ang="0">
                  <a:pos x="33" y="444"/>
                </a:cxn>
                <a:cxn ang="0">
                  <a:pos x="40" y="465"/>
                </a:cxn>
                <a:cxn ang="0">
                  <a:pos x="680" y="201"/>
                </a:cxn>
                <a:cxn ang="0">
                  <a:pos x="617" y="142"/>
                </a:cxn>
                <a:cxn ang="0">
                  <a:pos x="614" y="0"/>
                </a:cxn>
                <a:cxn ang="0">
                  <a:pos x="597" y="0"/>
                </a:cxn>
                <a:cxn ang="0">
                  <a:pos x="597" y="44"/>
                </a:cxn>
                <a:cxn ang="0">
                  <a:pos x="599" y="139"/>
                </a:cxn>
              </a:cxnLst>
              <a:rect l="0" t="0" r="r" b="b"/>
              <a:pathLst>
                <a:path w="680" h="465">
                  <a:moveTo>
                    <a:pt x="599" y="139"/>
                  </a:moveTo>
                  <a:lnTo>
                    <a:pt x="0" y="381"/>
                  </a:lnTo>
                  <a:lnTo>
                    <a:pt x="7" y="402"/>
                  </a:lnTo>
                  <a:lnTo>
                    <a:pt x="606" y="159"/>
                  </a:lnTo>
                  <a:lnTo>
                    <a:pt x="643" y="193"/>
                  </a:lnTo>
                  <a:lnTo>
                    <a:pt x="33" y="444"/>
                  </a:lnTo>
                  <a:lnTo>
                    <a:pt x="40" y="465"/>
                  </a:lnTo>
                  <a:lnTo>
                    <a:pt x="680" y="201"/>
                  </a:lnTo>
                  <a:lnTo>
                    <a:pt x="617" y="142"/>
                  </a:lnTo>
                  <a:lnTo>
                    <a:pt x="614" y="0"/>
                  </a:lnTo>
                  <a:lnTo>
                    <a:pt x="597" y="0"/>
                  </a:lnTo>
                  <a:lnTo>
                    <a:pt x="597" y="44"/>
                  </a:lnTo>
                  <a:lnTo>
                    <a:pt x="599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0" name="Freeform 1470"/>
            <p:cNvSpPr>
              <a:spLocks/>
            </p:cNvSpPr>
            <p:nvPr/>
          </p:nvSpPr>
          <p:spPr bwMode="auto">
            <a:xfrm>
              <a:off x="442" y="1589"/>
              <a:ext cx="323" cy="148"/>
            </a:xfrm>
            <a:custGeom>
              <a:avLst/>
              <a:gdLst/>
              <a:ahLst/>
              <a:cxnLst>
                <a:cxn ang="0">
                  <a:pos x="38" y="149"/>
                </a:cxn>
                <a:cxn ang="0">
                  <a:pos x="5" y="185"/>
                </a:cxn>
                <a:cxn ang="0">
                  <a:pos x="0" y="238"/>
                </a:cxn>
                <a:cxn ang="0">
                  <a:pos x="7" y="274"/>
                </a:cxn>
                <a:cxn ang="0">
                  <a:pos x="9" y="296"/>
                </a:cxn>
                <a:cxn ang="0">
                  <a:pos x="642" y="131"/>
                </a:cxn>
                <a:cxn ang="0">
                  <a:pos x="647" y="0"/>
                </a:cxn>
                <a:cxn ang="0">
                  <a:pos x="38" y="149"/>
                </a:cxn>
              </a:cxnLst>
              <a:rect l="0" t="0" r="r" b="b"/>
              <a:pathLst>
                <a:path w="647" h="296">
                  <a:moveTo>
                    <a:pt x="38" y="149"/>
                  </a:moveTo>
                  <a:lnTo>
                    <a:pt x="5" y="185"/>
                  </a:lnTo>
                  <a:lnTo>
                    <a:pt x="0" y="238"/>
                  </a:lnTo>
                  <a:lnTo>
                    <a:pt x="7" y="274"/>
                  </a:lnTo>
                  <a:lnTo>
                    <a:pt x="9" y="296"/>
                  </a:lnTo>
                  <a:lnTo>
                    <a:pt x="642" y="131"/>
                  </a:lnTo>
                  <a:lnTo>
                    <a:pt x="647" y="0"/>
                  </a:lnTo>
                  <a:lnTo>
                    <a:pt x="38" y="1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1" name="Freeform 1471"/>
            <p:cNvSpPr>
              <a:spLocks/>
            </p:cNvSpPr>
            <p:nvPr/>
          </p:nvSpPr>
          <p:spPr bwMode="auto">
            <a:xfrm>
              <a:off x="446" y="1656"/>
              <a:ext cx="342" cy="111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29" y="221"/>
                </a:cxn>
                <a:cxn ang="0">
                  <a:pos x="685" y="50"/>
                </a:cxn>
                <a:cxn ang="0">
                  <a:pos x="631" y="0"/>
                </a:cxn>
                <a:cxn ang="0">
                  <a:pos x="0" y="169"/>
                </a:cxn>
              </a:cxnLst>
              <a:rect l="0" t="0" r="r" b="b"/>
              <a:pathLst>
                <a:path w="685" h="221">
                  <a:moveTo>
                    <a:pt x="0" y="169"/>
                  </a:moveTo>
                  <a:lnTo>
                    <a:pt x="29" y="221"/>
                  </a:lnTo>
                  <a:lnTo>
                    <a:pt x="685" y="50"/>
                  </a:lnTo>
                  <a:lnTo>
                    <a:pt x="631" y="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2" name="Freeform 1472"/>
            <p:cNvSpPr>
              <a:spLocks/>
            </p:cNvSpPr>
            <p:nvPr/>
          </p:nvSpPr>
          <p:spPr bwMode="auto">
            <a:xfrm>
              <a:off x="162" y="1450"/>
              <a:ext cx="640" cy="323"/>
            </a:xfrm>
            <a:custGeom>
              <a:avLst/>
              <a:gdLst/>
              <a:ahLst/>
              <a:cxnLst>
                <a:cxn ang="0">
                  <a:pos x="608" y="434"/>
                </a:cxn>
                <a:cxn ang="0">
                  <a:pos x="1281" y="267"/>
                </a:cxn>
                <a:cxn ang="0">
                  <a:pos x="705" y="0"/>
                </a:cxn>
                <a:cxn ang="0">
                  <a:pos x="26" y="81"/>
                </a:cxn>
                <a:cxn ang="0">
                  <a:pos x="22" y="84"/>
                </a:cxn>
                <a:cxn ang="0">
                  <a:pos x="16" y="95"/>
                </a:cxn>
                <a:cxn ang="0">
                  <a:pos x="8" y="114"/>
                </a:cxn>
                <a:cxn ang="0">
                  <a:pos x="3" y="138"/>
                </a:cxn>
                <a:cxn ang="0">
                  <a:pos x="0" y="167"/>
                </a:cxn>
                <a:cxn ang="0">
                  <a:pos x="4" y="200"/>
                </a:cxn>
                <a:cxn ang="0">
                  <a:pos x="16" y="236"/>
                </a:cxn>
                <a:cxn ang="0">
                  <a:pos x="39" y="275"/>
                </a:cxn>
                <a:cxn ang="0">
                  <a:pos x="39" y="275"/>
                </a:cxn>
                <a:cxn ang="0">
                  <a:pos x="41" y="275"/>
                </a:cxn>
                <a:cxn ang="0">
                  <a:pos x="41" y="276"/>
                </a:cxn>
                <a:cxn ang="0">
                  <a:pos x="41" y="276"/>
                </a:cxn>
                <a:cxn ang="0">
                  <a:pos x="41" y="276"/>
                </a:cxn>
                <a:cxn ang="0">
                  <a:pos x="42" y="276"/>
                </a:cxn>
                <a:cxn ang="0">
                  <a:pos x="600" y="644"/>
                </a:cxn>
                <a:cxn ang="0">
                  <a:pos x="602" y="636"/>
                </a:cxn>
                <a:cxn ang="0">
                  <a:pos x="595" y="617"/>
                </a:cxn>
                <a:cxn ang="0">
                  <a:pos x="594" y="616"/>
                </a:cxn>
                <a:cxn ang="0">
                  <a:pos x="594" y="616"/>
                </a:cxn>
                <a:cxn ang="0">
                  <a:pos x="592" y="610"/>
                </a:cxn>
                <a:cxn ang="0">
                  <a:pos x="585" y="594"/>
                </a:cxn>
                <a:cxn ang="0">
                  <a:pos x="578" y="571"/>
                </a:cxn>
                <a:cxn ang="0">
                  <a:pos x="572" y="543"/>
                </a:cxn>
                <a:cxn ang="0">
                  <a:pos x="570" y="513"/>
                </a:cxn>
                <a:cxn ang="0">
                  <a:pos x="573" y="483"/>
                </a:cxn>
                <a:cxn ang="0">
                  <a:pos x="585" y="456"/>
                </a:cxn>
                <a:cxn ang="0">
                  <a:pos x="608" y="434"/>
                </a:cxn>
              </a:cxnLst>
              <a:rect l="0" t="0" r="r" b="b"/>
              <a:pathLst>
                <a:path w="1281" h="644">
                  <a:moveTo>
                    <a:pt x="608" y="434"/>
                  </a:moveTo>
                  <a:lnTo>
                    <a:pt x="1281" y="267"/>
                  </a:lnTo>
                  <a:lnTo>
                    <a:pt x="705" y="0"/>
                  </a:lnTo>
                  <a:lnTo>
                    <a:pt x="26" y="81"/>
                  </a:lnTo>
                  <a:lnTo>
                    <a:pt x="22" y="84"/>
                  </a:lnTo>
                  <a:lnTo>
                    <a:pt x="16" y="95"/>
                  </a:lnTo>
                  <a:lnTo>
                    <a:pt x="8" y="114"/>
                  </a:lnTo>
                  <a:lnTo>
                    <a:pt x="3" y="138"/>
                  </a:lnTo>
                  <a:lnTo>
                    <a:pt x="0" y="167"/>
                  </a:lnTo>
                  <a:lnTo>
                    <a:pt x="4" y="200"/>
                  </a:lnTo>
                  <a:lnTo>
                    <a:pt x="16" y="236"/>
                  </a:lnTo>
                  <a:lnTo>
                    <a:pt x="39" y="275"/>
                  </a:lnTo>
                  <a:lnTo>
                    <a:pt x="41" y="275"/>
                  </a:lnTo>
                  <a:lnTo>
                    <a:pt x="41" y="276"/>
                  </a:lnTo>
                  <a:lnTo>
                    <a:pt x="42" y="276"/>
                  </a:lnTo>
                  <a:lnTo>
                    <a:pt x="600" y="644"/>
                  </a:lnTo>
                  <a:lnTo>
                    <a:pt x="602" y="636"/>
                  </a:lnTo>
                  <a:lnTo>
                    <a:pt x="595" y="617"/>
                  </a:lnTo>
                  <a:lnTo>
                    <a:pt x="594" y="616"/>
                  </a:lnTo>
                  <a:lnTo>
                    <a:pt x="592" y="610"/>
                  </a:lnTo>
                  <a:lnTo>
                    <a:pt x="585" y="594"/>
                  </a:lnTo>
                  <a:lnTo>
                    <a:pt x="578" y="571"/>
                  </a:lnTo>
                  <a:lnTo>
                    <a:pt x="572" y="543"/>
                  </a:lnTo>
                  <a:lnTo>
                    <a:pt x="570" y="513"/>
                  </a:lnTo>
                  <a:lnTo>
                    <a:pt x="573" y="483"/>
                  </a:lnTo>
                  <a:lnTo>
                    <a:pt x="585" y="456"/>
                  </a:lnTo>
                  <a:lnTo>
                    <a:pt x="608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3" name="Freeform 1473"/>
            <p:cNvSpPr>
              <a:spLocks/>
            </p:cNvSpPr>
            <p:nvPr/>
          </p:nvSpPr>
          <p:spPr bwMode="auto">
            <a:xfrm>
              <a:off x="197" y="1462"/>
              <a:ext cx="571" cy="194"/>
            </a:xfrm>
            <a:custGeom>
              <a:avLst/>
              <a:gdLst/>
              <a:ahLst/>
              <a:cxnLst>
                <a:cxn ang="0">
                  <a:pos x="1143" y="237"/>
                </a:cxn>
                <a:cxn ang="0">
                  <a:pos x="540" y="389"/>
                </a:cxn>
                <a:cxn ang="0">
                  <a:pos x="0" y="76"/>
                </a:cxn>
                <a:cxn ang="0">
                  <a:pos x="633" y="0"/>
                </a:cxn>
                <a:cxn ang="0">
                  <a:pos x="1143" y="237"/>
                </a:cxn>
              </a:cxnLst>
              <a:rect l="0" t="0" r="r" b="b"/>
              <a:pathLst>
                <a:path w="1143" h="389">
                  <a:moveTo>
                    <a:pt x="1143" y="237"/>
                  </a:moveTo>
                  <a:lnTo>
                    <a:pt x="540" y="389"/>
                  </a:lnTo>
                  <a:lnTo>
                    <a:pt x="0" y="76"/>
                  </a:lnTo>
                  <a:lnTo>
                    <a:pt x="633" y="0"/>
                  </a:lnTo>
                  <a:lnTo>
                    <a:pt x="1143" y="237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4" name="Freeform 1474"/>
            <p:cNvSpPr>
              <a:spLocks/>
            </p:cNvSpPr>
            <p:nvPr/>
          </p:nvSpPr>
          <p:spPr bwMode="auto">
            <a:xfrm>
              <a:off x="172" y="1503"/>
              <a:ext cx="282" cy="246"/>
            </a:xfrm>
            <a:custGeom>
              <a:avLst/>
              <a:gdLst/>
              <a:ahLst/>
              <a:cxnLst>
                <a:cxn ang="0">
                  <a:pos x="544" y="492"/>
                </a:cxn>
                <a:cxn ang="0">
                  <a:pos x="34" y="154"/>
                </a:cxn>
                <a:cxn ang="0">
                  <a:pos x="17" y="126"/>
                </a:cxn>
                <a:cxn ang="0">
                  <a:pos x="7" y="101"/>
                </a:cxn>
                <a:cxn ang="0">
                  <a:pos x="1" y="78"/>
                </a:cxn>
                <a:cxn ang="0">
                  <a:pos x="0" y="56"/>
                </a:cxn>
                <a:cxn ang="0">
                  <a:pos x="2" y="38"/>
                </a:cxn>
                <a:cxn ang="0">
                  <a:pos x="7" y="22"/>
                </a:cxn>
                <a:cxn ang="0">
                  <a:pos x="11" y="9"/>
                </a:cxn>
                <a:cxn ang="0">
                  <a:pos x="16" y="0"/>
                </a:cxn>
                <a:cxn ang="0">
                  <a:pos x="565" y="318"/>
                </a:cxn>
                <a:cxn ang="0">
                  <a:pos x="549" y="336"/>
                </a:cxn>
                <a:cxn ang="0">
                  <a:pos x="538" y="356"/>
                </a:cxn>
                <a:cxn ang="0">
                  <a:pos x="531" y="378"/>
                </a:cxn>
                <a:cxn ang="0">
                  <a:pos x="529" y="401"/>
                </a:cxn>
                <a:cxn ang="0">
                  <a:pos x="529" y="424"/>
                </a:cxn>
                <a:cxn ang="0">
                  <a:pos x="532" y="448"/>
                </a:cxn>
                <a:cxn ang="0">
                  <a:pos x="537" y="471"/>
                </a:cxn>
                <a:cxn ang="0">
                  <a:pos x="544" y="492"/>
                </a:cxn>
              </a:cxnLst>
              <a:rect l="0" t="0" r="r" b="b"/>
              <a:pathLst>
                <a:path w="565" h="492">
                  <a:moveTo>
                    <a:pt x="544" y="492"/>
                  </a:moveTo>
                  <a:lnTo>
                    <a:pt x="34" y="154"/>
                  </a:lnTo>
                  <a:lnTo>
                    <a:pt x="17" y="126"/>
                  </a:lnTo>
                  <a:lnTo>
                    <a:pt x="7" y="101"/>
                  </a:lnTo>
                  <a:lnTo>
                    <a:pt x="1" y="78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7" y="22"/>
                  </a:lnTo>
                  <a:lnTo>
                    <a:pt x="11" y="9"/>
                  </a:lnTo>
                  <a:lnTo>
                    <a:pt x="16" y="0"/>
                  </a:lnTo>
                  <a:lnTo>
                    <a:pt x="565" y="318"/>
                  </a:lnTo>
                  <a:lnTo>
                    <a:pt x="549" y="336"/>
                  </a:lnTo>
                  <a:lnTo>
                    <a:pt x="538" y="356"/>
                  </a:lnTo>
                  <a:lnTo>
                    <a:pt x="531" y="378"/>
                  </a:lnTo>
                  <a:lnTo>
                    <a:pt x="529" y="401"/>
                  </a:lnTo>
                  <a:lnTo>
                    <a:pt x="529" y="424"/>
                  </a:lnTo>
                  <a:lnTo>
                    <a:pt x="532" y="448"/>
                  </a:lnTo>
                  <a:lnTo>
                    <a:pt x="537" y="471"/>
                  </a:lnTo>
                  <a:lnTo>
                    <a:pt x="544" y="492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5" name="Freeform 1475"/>
            <p:cNvSpPr>
              <a:spLocks/>
            </p:cNvSpPr>
            <p:nvPr/>
          </p:nvSpPr>
          <p:spPr bwMode="auto">
            <a:xfrm>
              <a:off x="446" y="1589"/>
              <a:ext cx="350" cy="184"/>
            </a:xfrm>
            <a:custGeom>
              <a:avLst/>
              <a:gdLst/>
              <a:ahLst/>
              <a:cxnLst>
                <a:cxn ang="0">
                  <a:pos x="626" y="104"/>
                </a:cxn>
                <a:cxn ang="0">
                  <a:pos x="625" y="127"/>
                </a:cxn>
                <a:cxn ang="0">
                  <a:pos x="0" y="289"/>
                </a:cxn>
                <a:cxn ang="0">
                  <a:pos x="5" y="309"/>
                </a:cxn>
                <a:cxn ang="0">
                  <a:pos x="631" y="146"/>
                </a:cxn>
                <a:cxn ang="0">
                  <a:pos x="664" y="180"/>
                </a:cxn>
                <a:cxn ang="0">
                  <a:pos x="28" y="349"/>
                </a:cxn>
                <a:cxn ang="0">
                  <a:pos x="33" y="367"/>
                </a:cxn>
                <a:cxn ang="0">
                  <a:pos x="701" y="190"/>
                </a:cxn>
                <a:cxn ang="0">
                  <a:pos x="642" y="131"/>
                </a:cxn>
                <a:cxn ang="0">
                  <a:pos x="651" y="3"/>
                </a:cxn>
                <a:cxn ang="0">
                  <a:pos x="634" y="0"/>
                </a:cxn>
                <a:cxn ang="0">
                  <a:pos x="631" y="41"/>
                </a:cxn>
                <a:cxn ang="0">
                  <a:pos x="626" y="104"/>
                </a:cxn>
              </a:cxnLst>
              <a:rect l="0" t="0" r="r" b="b"/>
              <a:pathLst>
                <a:path w="701" h="367">
                  <a:moveTo>
                    <a:pt x="626" y="104"/>
                  </a:moveTo>
                  <a:lnTo>
                    <a:pt x="625" y="127"/>
                  </a:lnTo>
                  <a:lnTo>
                    <a:pt x="0" y="289"/>
                  </a:lnTo>
                  <a:lnTo>
                    <a:pt x="5" y="309"/>
                  </a:lnTo>
                  <a:lnTo>
                    <a:pt x="631" y="146"/>
                  </a:lnTo>
                  <a:lnTo>
                    <a:pt x="664" y="180"/>
                  </a:lnTo>
                  <a:lnTo>
                    <a:pt x="28" y="349"/>
                  </a:lnTo>
                  <a:lnTo>
                    <a:pt x="33" y="367"/>
                  </a:lnTo>
                  <a:lnTo>
                    <a:pt x="701" y="190"/>
                  </a:lnTo>
                  <a:lnTo>
                    <a:pt x="642" y="131"/>
                  </a:lnTo>
                  <a:lnTo>
                    <a:pt x="651" y="3"/>
                  </a:lnTo>
                  <a:lnTo>
                    <a:pt x="634" y="0"/>
                  </a:lnTo>
                  <a:lnTo>
                    <a:pt x="631" y="41"/>
                  </a:lnTo>
                  <a:lnTo>
                    <a:pt x="626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6" name="Freeform 1476"/>
            <p:cNvSpPr>
              <a:spLocks/>
            </p:cNvSpPr>
            <p:nvPr/>
          </p:nvSpPr>
          <p:spPr bwMode="auto">
            <a:xfrm>
              <a:off x="480" y="1376"/>
              <a:ext cx="301" cy="188"/>
            </a:xfrm>
            <a:custGeom>
              <a:avLst/>
              <a:gdLst/>
              <a:ahLst/>
              <a:cxnLst>
                <a:cxn ang="0">
                  <a:pos x="28" y="212"/>
                </a:cxn>
                <a:cxn ang="0">
                  <a:pos x="0" y="256"/>
                </a:cxn>
                <a:cxn ang="0">
                  <a:pos x="1" y="314"/>
                </a:cxn>
                <a:cxn ang="0">
                  <a:pos x="11" y="353"/>
                </a:cxn>
                <a:cxn ang="0">
                  <a:pos x="14" y="376"/>
                </a:cxn>
                <a:cxn ang="0">
                  <a:pos x="603" y="139"/>
                </a:cxn>
                <a:cxn ang="0">
                  <a:pos x="595" y="0"/>
                </a:cxn>
                <a:cxn ang="0">
                  <a:pos x="28" y="212"/>
                </a:cxn>
              </a:cxnLst>
              <a:rect l="0" t="0" r="r" b="b"/>
              <a:pathLst>
                <a:path w="603" h="376">
                  <a:moveTo>
                    <a:pt x="28" y="212"/>
                  </a:moveTo>
                  <a:lnTo>
                    <a:pt x="0" y="256"/>
                  </a:lnTo>
                  <a:lnTo>
                    <a:pt x="1" y="314"/>
                  </a:lnTo>
                  <a:lnTo>
                    <a:pt x="11" y="353"/>
                  </a:lnTo>
                  <a:lnTo>
                    <a:pt x="14" y="376"/>
                  </a:lnTo>
                  <a:lnTo>
                    <a:pt x="603" y="139"/>
                  </a:lnTo>
                  <a:lnTo>
                    <a:pt x="595" y="0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7" name="Freeform 1477"/>
            <p:cNvSpPr>
              <a:spLocks/>
            </p:cNvSpPr>
            <p:nvPr/>
          </p:nvSpPr>
          <p:spPr bwMode="auto">
            <a:xfrm>
              <a:off x="487" y="1448"/>
              <a:ext cx="320" cy="147"/>
            </a:xfrm>
            <a:custGeom>
              <a:avLst/>
              <a:gdLst/>
              <a:ahLst/>
              <a:cxnLst>
                <a:cxn ang="0">
                  <a:pos x="0" y="242"/>
                </a:cxn>
                <a:cxn ang="0">
                  <a:pos x="32" y="296"/>
                </a:cxn>
                <a:cxn ang="0">
                  <a:pos x="641" y="49"/>
                </a:cxn>
                <a:cxn ang="0">
                  <a:pos x="586" y="0"/>
                </a:cxn>
                <a:cxn ang="0">
                  <a:pos x="0" y="242"/>
                </a:cxn>
              </a:cxnLst>
              <a:rect l="0" t="0" r="r" b="b"/>
              <a:pathLst>
                <a:path w="641" h="296">
                  <a:moveTo>
                    <a:pt x="0" y="242"/>
                  </a:moveTo>
                  <a:lnTo>
                    <a:pt x="32" y="296"/>
                  </a:lnTo>
                  <a:lnTo>
                    <a:pt x="641" y="49"/>
                  </a:lnTo>
                  <a:lnTo>
                    <a:pt x="586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8" name="Freeform 1478"/>
            <p:cNvSpPr>
              <a:spLocks/>
            </p:cNvSpPr>
            <p:nvPr/>
          </p:nvSpPr>
          <p:spPr bwMode="auto">
            <a:xfrm>
              <a:off x="193" y="1248"/>
              <a:ext cx="619" cy="353"/>
            </a:xfrm>
            <a:custGeom>
              <a:avLst/>
              <a:gdLst/>
              <a:ahLst/>
              <a:cxnLst>
                <a:cxn ang="0">
                  <a:pos x="610" y="479"/>
                </a:cxn>
                <a:cxn ang="0">
                  <a:pos x="1238" y="239"/>
                </a:cxn>
                <a:cxn ang="0">
                  <a:pos x="661" y="0"/>
                </a:cxn>
                <a:cxn ang="0">
                  <a:pos x="16" y="144"/>
                </a:cxn>
                <a:cxn ang="0">
                  <a:pos x="14" y="148"/>
                </a:cxn>
                <a:cxn ang="0">
                  <a:pos x="10" y="162"/>
                </a:cxn>
                <a:cxn ang="0">
                  <a:pos x="4" y="184"/>
                </a:cxn>
                <a:cxn ang="0">
                  <a:pos x="0" y="211"/>
                </a:cxn>
                <a:cxn ang="0">
                  <a:pos x="2" y="243"/>
                </a:cxn>
                <a:cxn ang="0">
                  <a:pos x="10" y="278"/>
                </a:cxn>
                <a:cxn ang="0">
                  <a:pos x="26" y="318"/>
                </a:cxn>
                <a:cxn ang="0">
                  <a:pos x="52" y="358"/>
                </a:cxn>
                <a:cxn ang="0">
                  <a:pos x="53" y="359"/>
                </a:cxn>
                <a:cxn ang="0">
                  <a:pos x="53" y="360"/>
                </a:cxn>
                <a:cxn ang="0">
                  <a:pos x="54" y="360"/>
                </a:cxn>
                <a:cxn ang="0">
                  <a:pos x="624" y="706"/>
                </a:cxn>
                <a:cxn ang="0">
                  <a:pos x="625" y="697"/>
                </a:cxn>
                <a:cxn ang="0">
                  <a:pos x="616" y="677"/>
                </a:cxn>
                <a:cxn ang="0">
                  <a:pos x="616" y="677"/>
                </a:cxn>
                <a:cxn ang="0">
                  <a:pos x="616" y="677"/>
                </a:cxn>
                <a:cxn ang="0">
                  <a:pos x="612" y="670"/>
                </a:cxn>
                <a:cxn ang="0">
                  <a:pos x="605" y="653"/>
                </a:cxn>
                <a:cxn ang="0">
                  <a:pos x="596" y="629"/>
                </a:cxn>
                <a:cxn ang="0">
                  <a:pos x="587" y="599"/>
                </a:cxn>
                <a:cxn ang="0">
                  <a:pos x="582" y="567"/>
                </a:cxn>
                <a:cxn ang="0">
                  <a:pos x="582" y="535"/>
                </a:cxn>
                <a:cxn ang="0">
                  <a:pos x="590" y="504"/>
                </a:cxn>
                <a:cxn ang="0">
                  <a:pos x="610" y="479"/>
                </a:cxn>
              </a:cxnLst>
              <a:rect l="0" t="0" r="r" b="b"/>
              <a:pathLst>
                <a:path w="1238" h="706">
                  <a:moveTo>
                    <a:pt x="610" y="479"/>
                  </a:moveTo>
                  <a:lnTo>
                    <a:pt x="1238" y="239"/>
                  </a:lnTo>
                  <a:lnTo>
                    <a:pt x="661" y="0"/>
                  </a:lnTo>
                  <a:lnTo>
                    <a:pt x="16" y="144"/>
                  </a:lnTo>
                  <a:lnTo>
                    <a:pt x="14" y="148"/>
                  </a:lnTo>
                  <a:lnTo>
                    <a:pt x="10" y="162"/>
                  </a:lnTo>
                  <a:lnTo>
                    <a:pt x="4" y="184"/>
                  </a:lnTo>
                  <a:lnTo>
                    <a:pt x="0" y="211"/>
                  </a:lnTo>
                  <a:lnTo>
                    <a:pt x="2" y="243"/>
                  </a:lnTo>
                  <a:lnTo>
                    <a:pt x="10" y="278"/>
                  </a:lnTo>
                  <a:lnTo>
                    <a:pt x="26" y="318"/>
                  </a:lnTo>
                  <a:lnTo>
                    <a:pt x="52" y="358"/>
                  </a:lnTo>
                  <a:lnTo>
                    <a:pt x="53" y="359"/>
                  </a:lnTo>
                  <a:lnTo>
                    <a:pt x="53" y="360"/>
                  </a:lnTo>
                  <a:lnTo>
                    <a:pt x="54" y="360"/>
                  </a:lnTo>
                  <a:lnTo>
                    <a:pt x="624" y="706"/>
                  </a:lnTo>
                  <a:lnTo>
                    <a:pt x="625" y="697"/>
                  </a:lnTo>
                  <a:lnTo>
                    <a:pt x="616" y="677"/>
                  </a:lnTo>
                  <a:lnTo>
                    <a:pt x="612" y="670"/>
                  </a:lnTo>
                  <a:lnTo>
                    <a:pt x="605" y="653"/>
                  </a:lnTo>
                  <a:lnTo>
                    <a:pt x="596" y="629"/>
                  </a:lnTo>
                  <a:lnTo>
                    <a:pt x="587" y="599"/>
                  </a:lnTo>
                  <a:lnTo>
                    <a:pt x="582" y="567"/>
                  </a:lnTo>
                  <a:lnTo>
                    <a:pt x="582" y="535"/>
                  </a:lnTo>
                  <a:lnTo>
                    <a:pt x="590" y="504"/>
                  </a:lnTo>
                  <a:lnTo>
                    <a:pt x="610" y="4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19" name="Freeform 1479"/>
            <p:cNvSpPr>
              <a:spLocks/>
            </p:cNvSpPr>
            <p:nvPr/>
          </p:nvSpPr>
          <p:spPr bwMode="auto">
            <a:xfrm>
              <a:off x="224" y="1261"/>
              <a:ext cx="555" cy="214"/>
            </a:xfrm>
            <a:custGeom>
              <a:avLst/>
              <a:gdLst/>
              <a:ahLst/>
              <a:cxnLst>
                <a:cxn ang="0">
                  <a:pos x="1112" y="213"/>
                </a:cxn>
                <a:cxn ang="0">
                  <a:pos x="549" y="428"/>
                </a:cxn>
                <a:cxn ang="0">
                  <a:pos x="0" y="136"/>
                </a:cxn>
                <a:cxn ang="0">
                  <a:pos x="598" y="0"/>
                </a:cxn>
                <a:cxn ang="0">
                  <a:pos x="1112" y="213"/>
                </a:cxn>
              </a:cxnLst>
              <a:rect l="0" t="0" r="r" b="b"/>
              <a:pathLst>
                <a:path w="1112" h="428">
                  <a:moveTo>
                    <a:pt x="1112" y="213"/>
                  </a:moveTo>
                  <a:lnTo>
                    <a:pt x="549" y="428"/>
                  </a:lnTo>
                  <a:lnTo>
                    <a:pt x="0" y="136"/>
                  </a:lnTo>
                  <a:lnTo>
                    <a:pt x="598" y="0"/>
                  </a:lnTo>
                  <a:lnTo>
                    <a:pt x="1112" y="213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20" name="Freeform 1480"/>
            <p:cNvSpPr>
              <a:spLocks/>
            </p:cNvSpPr>
            <p:nvPr/>
          </p:nvSpPr>
          <p:spPr bwMode="auto">
            <a:xfrm>
              <a:off x="203" y="1334"/>
              <a:ext cx="284" cy="244"/>
            </a:xfrm>
            <a:custGeom>
              <a:avLst/>
              <a:gdLst/>
              <a:ahLst/>
              <a:cxnLst>
                <a:cxn ang="0">
                  <a:pos x="565" y="488"/>
                </a:cxn>
                <a:cxn ang="0">
                  <a:pos x="45" y="168"/>
                </a:cxn>
                <a:cxn ang="0">
                  <a:pos x="25" y="140"/>
                </a:cxn>
                <a:cxn ang="0">
                  <a:pos x="11" y="112"/>
                </a:cxn>
                <a:cxn ang="0">
                  <a:pos x="5" y="87"/>
                </a:cxn>
                <a:cxn ang="0">
                  <a:pos x="1" y="64"/>
                </a:cxn>
                <a:cxn ang="0">
                  <a:pos x="0" y="43"/>
                </a:cxn>
                <a:cxn ang="0">
                  <a:pos x="2" y="25"/>
                </a:cxn>
                <a:cxn ang="0">
                  <a:pos x="6" y="11"/>
                </a:cxn>
                <a:cxn ang="0">
                  <a:pos x="9" y="0"/>
                </a:cxn>
                <a:cxn ang="0">
                  <a:pos x="568" y="297"/>
                </a:cxn>
                <a:cxn ang="0">
                  <a:pos x="554" y="318"/>
                </a:cxn>
                <a:cxn ang="0">
                  <a:pos x="546" y="341"/>
                </a:cxn>
                <a:cxn ang="0">
                  <a:pos x="542" y="365"/>
                </a:cxn>
                <a:cxn ang="0">
                  <a:pos x="542" y="390"/>
                </a:cxn>
                <a:cxn ang="0">
                  <a:pos x="544" y="417"/>
                </a:cxn>
                <a:cxn ang="0">
                  <a:pos x="550" y="442"/>
                </a:cxn>
                <a:cxn ang="0">
                  <a:pos x="557" y="466"/>
                </a:cxn>
                <a:cxn ang="0">
                  <a:pos x="565" y="488"/>
                </a:cxn>
              </a:cxnLst>
              <a:rect l="0" t="0" r="r" b="b"/>
              <a:pathLst>
                <a:path w="568" h="488">
                  <a:moveTo>
                    <a:pt x="565" y="488"/>
                  </a:moveTo>
                  <a:lnTo>
                    <a:pt x="45" y="168"/>
                  </a:lnTo>
                  <a:lnTo>
                    <a:pt x="25" y="140"/>
                  </a:lnTo>
                  <a:lnTo>
                    <a:pt x="11" y="112"/>
                  </a:lnTo>
                  <a:lnTo>
                    <a:pt x="5" y="87"/>
                  </a:lnTo>
                  <a:lnTo>
                    <a:pt x="1" y="64"/>
                  </a:lnTo>
                  <a:lnTo>
                    <a:pt x="0" y="43"/>
                  </a:lnTo>
                  <a:lnTo>
                    <a:pt x="2" y="25"/>
                  </a:lnTo>
                  <a:lnTo>
                    <a:pt x="6" y="11"/>
                  </a:lnTo>
                  <a:lnTo>
                    <a:pt x="9" y="0"/>
                  </a:lnTo>
                  <a:lnTo>
                    <a:pt x="568" y="297"/>
                  </a:lnTo>
                  <a:lnTo>
                    <a:pt x="554" y="318"/>
                  </a:lnTo>
                  <a:lnTo>
                    <a:pt x="546" y="341"/>
                  </a:lnTo>
                  <a:lnTo>
                    <a:pt x="542" y="365"/>
                  </a:lnTo>
                  <a:lnTo>
                    <a:pt x="542" y="390"/>
                  </a:lnTo>
                  <a:lnTo>
                    <a:pt x="544" y="417"/>
                  </a:lnTo>
                  <a:lnTo>
                    <a:pt x="550" y="442"/>
                  </a:lnTo>
                  <a:lnTo>
                    <a:pt x="557" y="466"/>
                  </a:lnTo>
                  <a:lnTo>
                    <a:pt x="565" y="488"/>
                  </a:lnTo>
                  <a:close/>
                </a:path>
              </a:pathLst>
            </a:custGeom>
            <a:solidFill>
              <a:srgbClr val="3F3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1721" name="Freeform 1481"/>
            <p:cNvSpPr>
              <a:spLocks/>
            </p:cNvSpPr>
            <p:nvPr/>
          </p:nvSpPr>
          <p:spPr bwMode="auto">
            <a:xfrm>
              <a:off x="486" y="1377"/>
              <a:ext cx="329" cy="224"/>
            </a:xfrm>
            <a:custGeom>
              <a:avLst/>
              <a:gdLst/>
              <a:ahLst/>
              <a:cxnLst>
                <a:cxn ang="0">
                  <a:pos x="578" y="109"/>
                </a:cxn>
                <a:cxn ang="0">
                  <a:pos x="580" y="134"/>
                </a:cxn>
                <a:cxn ang="0">
                  <a:pos x="0" y="368"/>
                </a:cxn>
                <a:cxn ang="0">
                  <a:pos x="6" y="387"/>
                </a:cxn>
                <a:cxn ang="0">
                  <a:pos x="587" y="153"/>
                </a:cxn>
                <a:cxn ang="0">
                  <a:pos x="622" y="186"/>
                </a:cxn>
                <a:cxn ang="0">
                  <a:pos x="31" y="429"/>
                </a:cxn>
                <a:cxn ang="0">
                  <a:pos x="38" y="448"/>
                </a:cxn>
                <a:cxn ang="0">
                  <a:pos x="658" y="194"/>
                </a:cxn>
                <a:cxn ang="0">
                  <a:pos x="597" y="137"/>
                </a:cxn>
                <a:cxn ang="0">
                  <a:pos x="595" y="0"/>
                </a:cxn>
                <a:cxn ang="0">
                  <a:pos x="577" y="0"/>
                </a:cxn>
                <a:cxn ang="0">
                  <a:pos x="577" y="41"/>
                </a:cxn>
                <a:cxn ang="0">
                  <a:pos x="578" y="109"/>
                </a:cxn>
              </a:cxnLst>
              <a:rect l="0" t="0" r="r" b="b"/>
              <a:pathLst>
                <a:path w="658" h="448">
                  <a:moveTo>
                    <a:pt x="578" y="109"/>
                  </a:moveTo>
                  <a:lnTo>
                    <a:pt x="580" y="134"/>
                  </a:lnTo>
                  <a:lnTo>
                    <a:pt x="0" y="368"/>
                  </a:lnTo>
                  <a:lnTo>
                    <a:pt x="6" y="387"/>
                  </a:lnTo>
                  <a:lnTo>
                    <a:pt x="587" y="153"/>
                  </a:lnTo>
                  <a:lnTo>
                    <a:pt x="622" y="186"/>
                  </a:lnTo>
                  <a:lnTo>
                    <a:pt x="31" y="429"/>
                  </a:lnTo>
                  <a:lnTo>
                    <a:pt x="38" y="448"/>
                  </a:lnTo>
                  <a:lnTo>
                    <a:pt x="658" y="194"/>
                  </a:lnTo>
                  <a:lnTo>
                    <a:pt x="597" y="137"/>
                  </a:lnTo>
                  <a:lnTo>
                    <a:pt x="595" y="0"/>
                  </a:lnTo>
                  <a:lnTo>
                    <a:pt x="577" y="0"/>
                  </a:lnTo>
                  <a:lnTo>
                    <a:pt x="577" y="41"/>
                  </a:lnTo>
                  <a:lnTo>
                    <a:pt x="578" y="1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abulka násobení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Tabulka násobení</Template>
  <TotalTime>0</TotalTime>
  <Words>199</Words>
  <Application>Microsoft Office PowerPoint</Application>
  <PresentationFormat>Předvádění na obrazovce (4:3)</PresentationFormat>
  <Paragraphs>198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Tabulka násobení</vt:lpstr>
      <vt:lpstr>Tabulka násobení</vt:lpstr>
    </vt:vector>
  </TitlesOfParts>
  <Manager/>
  <Company>S-COMP Centre CZ, s.r.o.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Tabulka násobení</dc:title>
  <dc:subject/>
  <dc:creator>x</dc:creator>
  <cp:keywords/>
  <dc:description/>
  <cp:lastModifiedBy>x</cp:lastModifiedBy>
  <cp:revision>1</cp:revision>
  <dcterms:created xsi:type="dcterms:W3CDTF">2012-08-21T06:40:23Z</dcterms:created>
  <dcterms:modified xsi:type="dcterms:W3CDTF">2011-05-13T08:30:43Z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TC060900071029</vt:lpwstr>
  </property>
</Properties>
</file>